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70" r:id="rId2"/>
    <p:sldId id="269" r:id="rId3"/>
    <p:sldId id="271" r:id="rId4"/>
    <p:sldId id="272" r:id="rId5"/>
    <p:sldId id="273" r:id="rId6"/>
    <p:sldId id="274" r:id="rId7"/>
    <p:sldId id="275" r:id="rId8"/>
    <p:sldId id="276" r:id="rId9"/>
    <p:sldId id="282" r:id="rId10"/>
    <p:sldId id="278" r:id="rId11"/>
    <p:sldId id="256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7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001236"/>
    <a:srgbClr val="000A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3883" autoAdjust="0"/>
  </p:normalViewPr>
  <p:slideViewPr>
    <p:cSldViewPr snapToGrid="0">
      <p:cViewPr varScale="1">
        <p:scale>
          <a:sx n="68" d="100"/>
          <a:sy n="68" d="100"/>
        </p:scale>
        <p:origin x="7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3B335-5733-4ED7-A57D-22FFBD2E742B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47C94-7F0C-4C69-A51E-060103FAE0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918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103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320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40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5167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2071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321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86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508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026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5155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2207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36EE4-73C0-4261-898F-44F4CFCEA1D5}" type="datetimeFigureOut">
              <a:rPr lang="pt-BR" smtClean="0"/>
              <a:t>06/03/2024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A8161-2DFD-4FE9-BA12-45CA373757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6351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D9ACB63-BE13-47B5-81E6-F325273E0FCA}"/>
              </a:ext>
            </a:extLst>
          </p:cNvPr>
          <p:cNvGrpSpPr/>
          <p:nvPr/>
        </p:nvGrpSpPr>
        <p:grpSpPr>
          <a:xfrm>
            <a:off x="-9427" y="-1"/>
            <a:ext cx="12188858" cy="6834433"/>
            <a:chOff x="-9427" y="-1"/>
            <a:chExt cx="12188858" cy="6834433"/>
          </a:xfrm>
        </p:grpSpPr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172EC570-435C-4B6A-B36F-729D420B2567}"/>
                </a:ext>
              </a:extLst>
            </p:cNvPr>
            <p:cNvSpPr txBox="1"/>
            <p:nvPr/>
          </p:nvSpPr>
          <p:spPr>
            <a:xfrm>
              <a:off x="-9427" y="-1"/>
              <a:ext cx="12188858" cy="6834433"/>
            </a:xfrm>
            <a:custGeom>
              <a:avLst/>
              <a:gdLst/>
              <a:ahLst/>
              <a:cxnLst/>
              <a:rect l="l" t="t" r="r" b="b"/>
              <a:pathLst>
                <a:path w="12188858" h="6834433">
                  <a:moveTo>
                    <a:pt x="5071958" y="3993617"/>
                  </a:moveTo>
                  <a:lnTo>
                    <a:pt x="5057257" y="4050727"/>
                  </a:lnTo>
                  <a:cubicBezTo>
                    <a:pt x="5042659" y="4086061"/>
                    <a:pt x="5022399" y="4115666"/>
                    <a:pt x="4996479" y="4139540"/>
                  </a:cubicBezTo>
                  <a:cubicBezTo>
                    <a:pt x="4970558" y="4163415"/>
                    <a:pt x="4942727" y="4179308"/>
                    <a:pt x="4912986" y="4187221"/>
                  </a:cubicBezTo>
                  <a:cubicBezTo>
                    <a:pt x="4872331" y="4198135"/>
                    <a:pt x="4835496" y="4203592"/>
                    <a:pt x="4802481" y="4203592"/>
                  </a:cubicBezTo>
                  <a:lnTo>
                    <a:pt x="4697768" y="4203592"/>
                  </a:lnTo>
                  <a:close/>
                  <a:moveTo>
                    <a:pt x="5365461" y="3828919"/>
                  </a:moveTo>
                  <a:lnTo>
                    <a:pt x="5365461" y="4203592"/>
                  </a:lnTo>
                  <a:lnTo>
                    <a:pt x="5179649" y="4203592"/>
                  </a:lnTo>
                  <a:lnTo>
                    <a:pt x="5179649" y="3933187"/>
                  </a:lnTo>
                  <a:close/>
                  <a:moveTo>
                    <a:pt x="8112996" y="3759117"/>
                  </a:moveTo>
                  <a:lnTo>
                    <a:pt x="8047460" y="3974806"/>
                  </a:lnTo>
                  <a:lnTo>
                    <a:pt x="8179222" y="3974806"/>
                  </a:lnTo>
                  <a:close/>
                  <a:moveTo>
                    <a:pt x="8684365" y="3739472"/>
                  </a:moveTo>
                  <a:lnTo>
                    <a:pt x="8684365" y="4067303"/>
                  </a:lnTo>
                  <a:lnTo>
                    <a:pt x="8729795" y="4067303"/>
                  </a:lnTo>
                  <a:cubicBezTo>
                    <a:pt x="8768540" y="4067303"/>
                    <a:pt x="8796098" y="4063005"/>
                    <a:pt x="8812469" y="4054411"/>
                  </a:cubicBezTo>
                  <a:cubicBezTo>
                    <a:pt x="8828840" y="4045816"/>
                    <a:pt x="8841663" y="4030809"/>
                    <a:pt x="8850941" y="4009390"/>
                  </a:cubicBezTo>
                  <a:cubicBezTo>
                    <a:pt x="8860218" y="3987971"/>
                    <a:pt x="8864856" y="3953251"/>
                    <a:pt x="8864856" y="3905229"/>
                  </a:cubicBezTo>
                  <a:cubicBezTo>
                    <a:pt x="8864856" y="3841655"/>
                    <a:pt x="8854488" y="3798135"/>
                    <a:pt x="8833751" y="3774670"/>
                  </a:cubicBezTo>
                  <a:cubicBezTo>
                    <a:pt x="8813014" y="3751204"/>
                    <a:pt x="8778635" y="3739472"/>
                    <a:pt x="8730613" y="3739472"/>
                  </a:cubicBezTo>
                  <a:close/>
                  <a:moveTo>
                    <a:pt x="4712441" y="3739472"/>
                  </a:moveTo>
                  <a:lnTo>
                    <a:pt x="4758689" y="3739472"/>
                  </a:lnTo>
                  <a:cubicBezTo>
                    <a:pt x="4806710" y="3739472"/>
                    <a:pt x="4841090" y="3751204"/>
                    <a:pt x="4861827" y="3774670"/>
                  </a:cubicBezTo>
                  <a:cubicBezTo>
                    <a:pt x="4882563" y="3798135"/>
                    <a:pt x="4892931" y="3841655"/>
                    <a:pt x="4892931" y="3905229"/>
                  </a:cubicBezTo>
                  <a:cubicBezTo>
                    <a:pt x="4892931" y="3953251"/>
                    <a:pt x="4888293" y="3987971"/>
                    <a:pt x="4879016" y="4009390"/>
                  </a:cubicBezTo>
                  <a:cubicBezTo>
                    <a:pt x="4869739" y="4030809"/>
                    <a:pt x="4856916" y="4045816"/>
                    <a:pt x="4840544" y="4054411"/>
                  </a:cubicBezTo>
                  <a:cubicBezTo>
                    <a:pt x="4824173" y="4063005"/>
                    <a:pt x="4796615" y="4067303"/>
                    <a:pt x="4757870" y="4067303"/>
                  </a:cubicBezTo>
                  <a:lnTo>
                    <a:pt x="4712441" y="4067303"/>
                  </a:lnTo>
                  <a:close/>
                  <a:moveTo>
                    <a:pt x="9430292" y="3733742"/>
                  </a:moveTo>
                  <a:cubicBezTo>
                    <a:pt x="9392911" y="3733742"/>
                    <a:pt x="9362897" y="3746975"/>
                    <a:pt x="9340251" y="3773442"/>
                  </a:cubicBezTo>
                  <a:cubicBezTo>
                    <a:pt x="9317604" y="3799908"/>
                    <a:pt x="9306281" y="3843701"/>
                    <a:pt x="9306281" y="3904820"/>
                  </a:cubicBezTo>
                  <a:cubicBezTo>
                    <a:pt x="9306281" y="3965393"/>
                    <a:pt x="9317536" y="4008913"/>
                    <a:pt x="9340046" y="4035379"/>
                  </a:cubicBezTo>
                  <a:cubicBezTo>
                    <a:pt x="9362556" y="4061846"/>
                    <a:pt x="9393183" y="4075079"/>
                    <a:pt x="9431929" y="4075079"/>
                  </a:cubicBezTo>
                  <a:cubicBezTo>
                    <a:pt x="9471765" y="4075079"/>
                    <a:pt x="9502597" y="4062119"/>
                    <a:pt x="9524425" y="4036198"/>
                  </a:cubicBezTo>
                  <a:cubicBezTo>
                    <a:pt x="9546254" y="4010277"/>
                    <a:pt x="9557168" y="3963756"/>
                    <a:pt x="9557168" y="3896634"/>
                  </a:cubicBezTo>
                  <a:cubicBezTo>
                    <a:pt x="9557168" y="3840154"/>
                    <a:pt x="9545776" y="3798885"/>
                    <a:pt x="9522993" y="3772828"/>
                  </a:cubicBezTo>
                  <a:cubicBezTo>
                    <a:pt x="9500209" y="3746771"/>
                    <a:pt x="9469309" y="3733742"/>
                    <a:pt x="9430292" y="3733742"/>
                  </a:cubicBezTo>
                  <a:close/>
                  <a:moveTo>
                    <a:pt x="6753767" y="3733742"/>
                  </a:moveTo>
                  <a:cubicBezTo>
                    <a:pt x="6716386" y="3733742"/>
                    <a:pt x="6686372" y="3746975"/>
                    <a:pt x="6663726" y="3773442"/>
                  </a:cubicBezTo>
                  <a:cubicBezTo>
                    <a:pt x="6641079" y="3799908"/>
                    <a:pt x="6629756" y="3843701"/>
                    <a:pt x="6629756" y="3904820"/>
                  </a:cubicBezTo>
                  <a:cubicBezTo>
                    <a:pt x="6629756" y="3965393"/>
                    <a:pt x="6641011" y="4008913"/>
                    <a:pt x="6663521" y="4035379"/>
                  </a:cubicBezTo>
                  <a:cubicBezTo>
                    <a:pt x="6686032" y="4061846"/>
                    <a:pt x="6716659" y="4075079"/>
                    <a:pt x="6755404" y="4075079"/>
                  </a:cubicBezTo>
                  <a:cubicBezTo>
                    <a:pt x="6795240" y="4075079"/>
                    <a:pt x="6826072" y="4062119"/>
                    <a:pt x="6847901" y="4036198"/>
                  </a:cubicBezTo>
                  <a:cubicBezTo>
                    <a:pt x="6869728" y="4010277"/>
                    <a:pt x="6880643" y="3963756"/>
                    <a:pt x="6880643" y="3896634"/>
                  </a:cubicBezTo>
                  <a:cubicBezTo>
                    <a:pt x="6880643" y="3840154"/>
                    <a:pt x="6869251" y="3798885"/>
                    <a:pt x="6846468" y="3772828"/>
                  </a:cubicBezTo>
                  <a:cubicBezTo>
                    <a:pt x="6823685" y="3746771"/>
                    <a:pt x="6792784" y="3733742"/>
                    <a:pt x="6753767" y="3733742"/>
                  </a:cubicBezTo>
                  <a:close/>
                  <a:moveTo>
                    <a:pt x="3420017" y="3733742"/>
                  </a:moveTo>
                  <a:cubicBezTo>
                    <a:pt x="3459035" y="3733742"/>
                    <a:pt x="3489935" y="3746771"/>
                    <a:pt x="3512719" y="3772828"/>
                  </a:cubicBezTo>
                  <a:cubicBezTo>
                    <a:pt x="3535501" y="3798885"/>
                    <a:pt x="3546893" y="3840154"/>
                    <a:pt x="3546893" y="3896634"/>
                  </a:cubicBezTo>
                  <a:cubicBezTo>
                    <a:pt x="3546893" y="3963756"/>
                    <a:pt x="3535979" y="4010277"/>
                    <a:pt x="3514151" y="4036198"/>
                  </a:cubicBezTo>
                  <a:cubicBezTo>
                    <a:pt x="3492322" y="4062119"/>
                    <a:pt x="3461490" y="4075079"/>
                    <a:pt x="3421654" y="4075079"/>
                  </a:cubicBezTo>
                  <a:cubicBezTo>
                    <a:pt x="3382909" y="4075079"/>
                    <a:pt x="3352282" y="4061846"/>
                    <a:pt x="3329771" y="4035379"/>
                  </a:cubicBezTo>
                  <a:cubicBezTo>
                    <a:pt x="3307261" y="4008913"/>
                    <a:pt x="3296006" y="3965393"/>
                    <a:pt x="3296006" y="3904820"/>
                  </a:cubicBezTo>
                  <a:cubicBezTo>
                    <a:pt x="3296006" y="3843701"/>
                    <a:pt x="3307330" y="3799908"/>
                    <a:pt x="3329976" y="3773442"/>
                  </a:cubicBezTo>
                  <a:cubicBezTo>
                    <a:pt x="3352622" y="3746975"/>
                    <a:pt x="3382636" y="3733742"/>
                    <a:pt x="3420017" y="3733742"/>
                  </a:cubicBezTo>
                  <a:close/>
                  <a:moveTo>
                    <a:pt x="8498963" y="3603592"/>
                  </a:moveTo>
                  <a:lnTo>
                    <a:pt x="8774406" y="3603592"/>
                  </a:lnTo>
                  <a:cubicBezTo>
                    <a:pt x="8828704" y="3603592"/>
                    <a:pt x="8872564" y="3610959"/>
                    <a:pt x="8905989" y="3625693"/>
                  </a:cubicBezTo>
                  <a:cubicBezTo>
                    <a:pt x="8939413" y="3640427"/>
                    <a:pt x="8967040" y="3661573"/>
                    <a:pt x="8988867" y="3689131"/>
                  </a:cubicBezTo>
                  <a:cubicBezTo>
                    <a:pt x="9010695" y="3716689"/>
                    <a:pt x="9026521" y="3748749"/>
                    <a:pt x="9036344" y="3785311"/>
                  </a:cubicBezTo>
                  <a:cubicBezTo>
                    <a:pt x="9046166" y="3821873"/>
                    <a:pt x="9051078" y="3860618"/>
                    <a:pt x="9051078" y="3901546"/>
                  </a:cubicBezTo>
                  <a:cubicBezTo>
                    <a:pt x="9051078" y="3965666"/>
                    <a:pt x="9043779" y="4015393"/>
                    <a:pt x="9029181" y="4050727"/>
                  </a:cubicBezTo>
                  <a:cubicBezTo>
                    <a:pt x="9014583" y="4086061"/>
                    <a:pt x="8994324" y="4115666"/>
                    <a:pt x="8968404" y="4139540"/>
                  </a:cubicBezTo>
                  <a:cubicBezTo>
                    <a:pt x="8942483" y="4163415"/>
                    <a:pt x="8914652" y="4179308"/>
                    <a:pt x="8884911" y="4187221"/>
                  </a:cubicBezTo>
                  <a:cubicBezTo>
                    <a:pt x="8844257" y="4198135"/>
                    <a:pt x="8807421" y="4203592"/>
                    <a:pt x="8774406" y="4203592"/>
                  </a:cubicBezTo>
                  <a:lnTo>
                    <a:pt x="8498963" y="4203592"/>
                  </a:lnTo>
                  <a:close/>
                  <a:moveTo>
                    <a:pt x="8014155" y="3603592"/>
                  </a:moveTo>
                  <a:lnTo>
                    <a:pt x="8216389" y="3603592"/>
                  </a:lnTo>
                  <a:lnTo>
                    <a:pt x="8441849" y="4203592"/>
                  </a:lnTo>
                  <a:lnTo>
                    <a:pt x="8247699" y="4203592"/>
                  </a:lnTo>
                  <a:lnTo>
                    <a:pt x="8217681" y="4104547"/>
                  </a:lnTo>
                  <a:lnTo>
                    <a:pt x="8007191" y="4104547"/>
                  </a:lnTo>
                  <a:lnTo>
                    <a:pt x="7977947" y="4203592"/>
                  </a:lnTo>
                  <a:lnTo>
                    <a:pt x="7788643" y="4203592"/>
                  </a:lnTo>
                  <a:close/>
                  <a:moveTo>
                    <a:pt x="7164235" y="3603592"/>
                  </a:moveTo>
                  <a:lnTo>
                    <a:pt x="7337359" y="3603592"/>
                  </a:lnTo>
                  <a:lnTo>
                    <a:pt x="7563280" y="3935541"/>
                  </a:lnTo>
                  <a:lnTo>
                    <a:pt x="7563280" y="3603592"/>
                  </a:lnTo>
                  <a:lnTo>
                    <a:pt x="7738042" y="3603592"/>
                  </a:lnTo>
                  <a:lnTo>
                    <a:pt x="7738042" y="4203592"/>
                  </a:lnTo>
                  <a:lnTo>
                    <a:pt x="7563280" y="4203592"/>
                  </a:lnTo>
                  <a:lnTo>
                    <a:pt x="7338587" y="3874150"/>
                  </a:lnTo>
                  <a:lnTo>
                    <a:pt x="7338587" y="4203592"/>
                  </a:lnTo>
                  <a:lnTo>
                    <a:pt x="7164235" y="4203592"/>
                  </a:lnTo>
                  <a:close/>
                  <a:moveTo>
                    <a:pt x="6151199" y="3603592"/>
                  </a:moveTo>
                  <a:lnTo>
                    <a:pt x="6337011" y="3603592"/>
                  </a:lnTo>
                  <a:lnTo>
                    <a:pt x="6337011" y="4203592"/>
                  </a:lnTo>
                  <a:lnTo>
                    <a:pt x="6151199" y="4203592"/>
                  </a:lnTo>
                  <a:close/>
                  <a:moveTo>
                    <a:pt x="3830485" y="3603592"/>
                  </a:moveTo>
                  <a:lnTo>
                    <a:pt x="3830485" y="4203592"/>
                  </a:lnTo>
                  <a:lnTo>
                    <a:pt x="4004837" y="4203592"/>
                  </a:lnTo>
                  <a:lnTo>
                    <a:pt x="4004837" y="3874150"/>
                  </a:lnTo>
                  <a:lnTo>
                    <a:pt x="4229531" y="4203592"/>
                  </a:lnTo>
                  <a:lnTo>
                    <a:pt x="4404291" y="4203592"/>
                  </a:lnTo>
                  <a:lnTo>
                    <a:pt x="4404291" y="3603592"/>
                  </a:lnTo>
                  <a:lnTo>
                    <a:pt x="4229531" y="3603592"/>
                  </a:lnTo>
                  <a:lnTo>
                    <a:pt x="4229531" y="3935541"/>
                  </a:lnTo>
                  <a:lnTo>
                    <a:pt x="4003610" y="3603592"/>
                  </a:lnTo>
                  <a:close/>
                  <a:moveTo>
                    <a:pt x="5783980" y="3594069"/>
                  </a:moveTo>
                  <a:lnTo>
                    <a:pt x="5878960" y="3604819"/>
                  </a:lnTo>
                  <a:cubicBezTo>
                    <a:pt x="5908667" y="3612459"/>
                    <a:pt x="5934332" y="3623919"/>
                    <a:pt x="5955955" y="3639199"/>
                  </a:cubicBezTo>
                  <a:cubicBezTo>
                    <a:pt x="5999202" y="3669758"/>
                    <a:pt x="6031330" y="3716689"/>
                    <a:pt x="6052340" y="3779990"/>
                  </a:cubicBezTo>
                  <a:lnTo>
                    <a:pt x="5888629" y="3816416"/>
                  </a:lnTo>
                  <a:cubicBezTo>
                    <a:pt x="5882899" y="3798135"/>
                    <a:pt x="5876897" y="3784765"/>
                    <a:pt x="5870621" y="3776307"/>
                  </a:cubicBezTo>
                  <a:cubicBezTo>
                    <a:pt x="5860252" y="3762118"/>
                    <a:pt x="5847566" y="3751204"/>
                    <a:pt x="5832558" y="3743564"/>
                  </a:cubicBezTo>
                  <a:cubicBezTo>
                    <a:pt x="5817551" y="3735925"/>
                    <a:pt x="5800770" y="3732105"/>
                    <a:pt x="5782217" y="3732105"/>
                  </a:cubicBezTo>
                  <a:cubicBezTo>
                    <a:pt x="5740197" y="3732105"/>
                    <a:pt x="5708001" y="3749002"/>
                    <a:pt x="5685627" y="3782798"/>
                  </a:cubicBezTo>
                  <a:cubicBezTo>
                    <a:pt x="5668711" y="3807870"/>
                    <a:pt x="5660252" y="3847248"/>
                    <a:pt x="5660252" y="3900932"/>
                  </a:cubicBezTo>
                  <a:cubicBezTo>
                    <a:pt x="5660252" y="3967431"/>
                    <a:pt x="5670348" y="4013012"/>
                    <a:pt x="5690539" y="4037675"/>
                  </a:cubicBezTo>
                  <a:cubicBezTo>
                    <a:pt x="5710730" y="4062338"/>
                    <a:pt x="5739106" y="4074670"/>
                    <a:pt x="5775668" y="4074670"/>
                  </a:cubicBezTo>
                  <a:cubicBezTo>
                    <a:pt x="5811139" y="4074670"/>
                    <a:pt x="5837947" y="4064711"/>
                    <a:pt x="5856091" y="4044793"/>
                  </a:cubicBezTo>
                  <a:cubicBezTo>
                    <a:pt x="5874237" y="4024874"/>
                    <a:pt x="5887401" y="3995952"/>
                    <a:pt x="5895587" y="3958026"/>
                  </a:cubicBezTo>
                  <a:lnTo>
                    <a:pt x="6058070" y="4007139"/>
                  </a:lnTo>
                  <a:cubicBezTo>
                    <a:pt x="6047156" y="4052705"/>
                    <a:pt x="6029966" y="4090768"/>
                    <a:pt x="6006501" y="4121327"/>
                  </a:cubicBezTo>
                  <a:cubicBezTo>
                    <a:pt x="5983035" y="4151887"/>
                    <a:pt x="5953909" y="4174943"/>
                    <a:pt x="5919120" y="4190495"/>
                  </a:cubicBezTo>
                  <a:cubicBezTo>
                    <a:pt x="5884332" y="4206048"/>
                    <a:pt x="5840061" y="4213824"/>
                    <a:pt x="5786310" y="4213824"/>
                  </a:cubicBezTo>
                  <a:cubicBezTo>
                    <a:pt x="5721098" y="4213824"/>
                    <a:pt x="5667824" y="4204349"/>
                    <a:pt x="5626487" y="4185399"/>
                  </a:cubicBezTo>
                  <a:cubicBezTo>
                    <a:pt x="5585150" y="4166448"/>
                    <a:pt x="5549475" y="4133114"/>
                    <a:pt x="5519461" y="4085397"/>
                  </a:cubicBezTo>
                  <a:cubicBezTo>
                    <a:pt x="5489447" y="4037680"/>
                    <a:pt x="5474440" y="3976601"/>
                    <a:pt x="5474440" y="3902159"/>
                  </a:cubicBezTo>
                  <a:cubicBezTo>
                    <a:pt x="5474440" y="3852534"/>
                    <a:pt x="5481040" y="3808652"/>
                    <a:pt x="5494239" y="3770513"/>
                  </a:cubicBezTo>
                  <a:lnTo>
                    <a:pt x="5503030" y="3751723"/>
                  </a:lnTo>
                  <a:close/>
                  <a:moveTo>
                    <a:pt x="9430701" y="3593360"/>
                  </a:moveTo>
                  <a:cubicBezTo>
                    <a:pt x="9530565" y="3593360"/>
                    <a:pt x="9607509" y="3620167"/>
                    <a:pt x="9661533" y="3673783"/>
                  </a:cubicBezTo>
                  <a:cubicBezTo>
                    <a:pt x="9715558" y="3727398"/>
                    <a:pt x="9742570" y="3802500"/>
                    <a:pt x="9742570" y="3899090"/>
                  </a:cubicBezTo>
                  <a:cubicBezTo>
                    <a:pt x="9742570" y="3969213"/>
                    <a:pt x="9730769" y="4026716"/>
                    <a:pt x="9707168" y="4071600"/>
                  </a:cubicBezTo>
                  <a:cubicBezTo>
                    <a:pt x="9683566" y="4116484"/>
                    <a:pt x="9649460" y="4151409"/>
                    <a:pt x="9604848" y="4176375"/>
                  </a:cubicBezTo>
                  <a:cubicBezTo>
                    <a:pt x="9560237" y="4201341"/>
                    <a:pt x="9504644" y="4213824"/>
                    <a:pt x="9438068" y="4213824"/>
                  </a:cubicBezTo>
                  <a:cubicBezTo>
                    <a:pt x="9370401" y="4213824"/>
                    <a:pt x="9314398" y="4203046"/>
                    <a:pt x="9270060" y="4181491"/>
                  </a:cubicBezTo>
                  <a:cubicBezTo>
                    <a:pt x="9225721" y="4159936"/>
                    <a:pt x="9189773" y="4125830"/>
                    <a:pt x="9162215" y="4079172"/>
                  </a:cubicBezTo>
                  <a:cubicBezTo>
                    <a:pt x="9134657" y="4032514"/>
                    <a:pt x="9120878" y="3974124"/>
                    <a:pt x="9120878" y="3904001"/>
                  </a:cubicBezTo>
                  <a:cubicBezTo>
                    <a:pt x="9120878" y="3806047"/>
                    <a:pt x="9148163" y="3729786"/>
                    <a:pt x="9202733" y="3675215"/>
                  </a:cubicBezTo>
                  <a:cubicBezTo>
                    <a:pt x="9257303" y="3620645"/>
                    <a:pt x="9333293" y="3593360"/>
                    <a:pt x="9430701" y="3593360"/>
                  </a:cubicBezTo>
                  <a:close/>
                  <a:moveTo>
                    <a:pt x="6754176" y="3593360"/>
                  </a:moveTo>
                  <a:cubicBezTo>
                    <a:pt x="6854040" y="3593360"/>
                    <a:pt x="6930984" y="3620167"/>
                    <a:pt x="6985009" y="3673783"/>
                  </a:cubicBezTo>
                  <a:cubicBezTo>
                    <a:pt x="7039033" y="3727398"/>
                    <a:pt x="7066046" y="3802500"/>
                    <a:pt x="7066046" y="3899090"/>
                  </a:cubicBezTo>
                  <a:cubicBezTo>
                    <a:pt x="7066046" y="3969213"/>
                    <a:pt x="7054245" y="4026716"/>
                    <a:pt x="7030643" y="4071600"/>
                  </a:cubicBezTo>
                  <a:cubicBezTo>
                    <a:pt x="7007041" y="4116484"/>
                    <a:pt x="6972935" y="4151409"/>
                    <a:pt x="6928324" y="4176375"/>
                  </a:cubicBezTo>
                  <a:cubicBezTo>
                    <a:pt x="6883712" y="4201341"/>
                    <a:pt x="6828119" y="4213824"/>
                    <a:pt x="6761543" y="4213824"/>
                  </a:cubicBezTo>
                  <a:cubicBezTo>
                    <a:pt x="6693876" y="4213824"/>
                    <a:pt x="6637873" y="4203046"/>
                    <a:pt x="6593535" y="4181491"/>
                  </a:cubicBezTo>
                  <a:cubicBezTo>
                    <a:pt x="6549196" y="4159936"/>
                    <a:pt x="6513248" y="4125830"/>
                    <a:pt x="6485690" y="4079172"/>
                  </a:cubicBezTo>
                  <a:cubicBezTo>
                    <a:pt x="6458132" y="4032514"/>
                    <a:pt x="6444353" y="3974124"/>
                    <a:pt x="6444353" y="3904001"/>
                  </a:cubicBezTo>
                  <a:cubicBezTo>
                    <a:pt x="6444353" y="3806047"/>
                    <a:pt x="6471638" y="3729786"/>
                    <a:pt x="6526209" y="3675215"/>
                  </a:cubicBezTo>
                  <a:cubicBezTo>
                    <a:pt x="6580779" y="3620645"/>
                    <a:pt x="6656768" y="3593360"/>
                    <a:pt x="6754176" y="3593360"/>
                  </a:cubicBezTo>
                  <a:close/>
                  <a:moveTo>
                    <a:pt x="3420426" y="3593360"/>
                  </a:moveTo>
                  <a:cubicBezTo>
                    <a:pt x="3323018" y="3593360"/>
                    <a:pt x="3247029" y="3620645"/>
                    <a:pt x="3192459" y="3675215"/>
                  </a:cubicBezTo>
                  <a:cubicBezTo>
                    <a:pt x="3137889" y="3729786"/>
                    <a:pt x="3110603" y="3806047"/>
                    <a:pt x="3110603" y="3904001"/>
                  </a:cubicBezTo>
                  <a:cubicBezTo>
                    <a:pt x="3110603" y="3974124"/>
                    <a:pt x="3124382" y="4032514"/>
                    <a:pt x="3151940" y="4079172"/>
                  </a:cubicBezTo>
                  <a:cubicBezTo>
                    <a:pt x="3179499" y="4125830"/>
                    <a:pt x="3215446" y="4159936"/>
                    <a:pt x="3259785" y="4181491"/>
                  </a:cubicBezTo>
                  <a:cubicBezTo>
                    <a:pt x="3304123" y="4203046"/>
                    <a:pt x="3360126" y="4213824"/>
                    <a:pt x="3427794" y="4213824"/>
                  </a:cubicBezTo>
                  <a:cubicBezTo>
                    <a:pt x="3494369" y="4213824"/>
                    <a:pt x="3549963" y="4201341"/>
                    <a:pt x="3594574" y="4176375"/>
                  </a:cubicBezTo>
                  <a:cubicBezTo>
                    <a:pt x="3639185" y="4151409"/>
                    <a:pt x="3673291" y="4116484"/>
                    <a:pt x="3696893" y="4071600"/>
                  </a:cubicBezTo>
                  <a:cubicBezTo>
                    <a:pt x="3720494" y="4026716"/>
                    <a:pt x="3732296" y="3969213"/>
                    <a:pt x="3732296" y="3899090"/>
                  </a:cubicBezTo>
                  <a:cubicBezTo>
                    <a:pt x="3732296" y="3802500"/>
                    <a:pt x="3705283" y="3727398"/>
                    <a:pt x="3651259" y="3673783"/>
                  </a:cubicBezTo>
                  <a:cubicBezTo>
                    <a:pt x="3597234" y="3620167"/>
                    <a:pt x="3520290" y="3593360"/>
                    <a:pt x="3420426" y="3593360"/>
                  </a:cubicBezTo>
                  <a:close/>
                  <a:moveTo>
                    <a:pt x="2767815" y="3593360"/>
                  </a:moveTo>
                  <a:cubicBezTo>
                    <a:pt x="2671226" y="3593360"/>
                    <a:pt x="2596532" y="3620014"/>
                    <a:pt x="2543736" y="3673322"/>
                  </a:cubicBezTo>
                  <a:cubicBezTo>
                    <a:pt x="2490939" y="3726631"/>
                    <a:pt x="2464541" y="3802910"/>
                    <a:pt x="2464541" y="3902159"/>
                  </a:cubicBezTo>
                  <a:cubicBezTo>
                    <a:pt x="2464541" y="3976601"/>
                    <a:pt x="2479547" y="4037680"/>
                    <a:pt x="2509561" y="4085397"/>
                  </a:cubicBezTo>
                  <a:cubicBezTo>
                    <a:pt x="2539574" y="4133114"/>
                    <a:pt x="2575250" y="4166448"/>
                    <a:pt x="2616587" y="4185399"/>
                  </a:cubicBezTo>
                  <a:cubicBezTo>
                    <a:pt x="2657924" y="4204349"/>
                    <a:pt x="2711198" y="4213824"/>
                    <a:pt x="2776410" y="4213824"/>
                  </a:cubicBezTo>
                  <a:cubicBezTo>
                    <a:pt x="2830161" y="4213824"/>
                    <a:pt x="2874432" y="4206048"/>
                    <a:pt x="2909220" y="4190495"/>
                  </a:cubicBezTo>
                  <a:cubicBezTo>
                    <a:pt x="2944009" y="4174943"/>
                    <a:pt x="2973136" y="4151887"/>
                    <a:pt x="2996601" y="4121327"/>
                  </a:cubicBezTo>
                  <a:cubicBezTo>
                    <a:pt x="3020066" y="4090768"/>
                    <a:pt x="3037256" y="4052705"/>
                    <a:pt x="3048170" y="4007139"/>
                  </a:cubicBezTo>
                  <a:lnTo>
                    <a:pt x="2885687" y="3958026"/>
                  </a:lnTo>
                  <a:cubicBezTo>
                    <a:pt x="2877501" y="3995952"/>
                    <a:pt x="2864336" y="4024874"/>
                    <a:pt x="2846192" y="4044793"/>
                  </a:cubicBezTo>
                  <a:cubicBezTo>
                    <a:pt x="2828047" y="4064711"/>
                    <a:pt x="2801240" y="4074670"/>
                    <a:pt x="2765769" y="4074670"/>
                  </a:cubicBezTo>
                  <a:cubicBezTo>
                    <a:pt x="2729207" y="4074670"/>
                    <a:pt x="2700830" y="4062338"/>
                    <a:pt x="2680639" y="4037675"/>
                  </a:cubicBezTo>
                  <a:cubicBezTo>
                    <a:pt x="2660448" y="4013012"/>
                    <a:pt x="2650352" y="3967431"/>
                    <a:pt x="2650352" y="3900932"/>
                  </a:cubicBezTo>
                  <a:cubicBezTo>
                    <a:pt x="2650352" y="3847248"/>
                    <a:pt x="2658811" y="3807870"/>
                    <a:pt x="2675727" y="3782798"/>
                  </a:cubicBezTo>
                  <a:cubicBezTo>
                    <a:pt x="2698101" y="3749002"/>
                    <a:pt x="2730298" y="3732105"/>
                    <a:pt x="2772317" y="3732105"/>
                  </a:cubicBezTo>
                  <a:cubicBezTo>
                    <a:pt x="2790871" y="3732105"/>
                    <a:pt x="2807651" y="3735925"/>
                    <a:pt x="2822658" y="3743564"/>
                  </a:cubicBezTo>
                  <a:cubicBezTo>
                    <a:pt x="2837665" y="3751204"/>
                    <a:pt x="2850353" y="3762118"/>
                    <a:pt x="2860721" y="3776307"/>
                  </a:cubicBezTo>
                  <a:cubicBezTo>
                    <a:pt x="2866996" y="3784765"/>
                    <a:pt x="2872999" y="3798135"/>
                    <a:pt x="2878729" y="3816416"/>
                  </a:cubicBezTo>
                  <a:lnTo>
                    <a:pt x="3042440" y="3779990"/>
                  </a:lnTo>
                  <a:cubicBezTo>
                    <a:pt x="3021430" y="3716689"/>
                    <a:pt x="2989302" y="3669758"/>
                    <a:pt x="2946055" y="3639199"/>
                  </a:cubicBezTo>
                  <a:cubicBezTo>
                    <a:pt x="2902808" y="3608639"/>
                    <a:pt x="2843395" y="3593360"/>
                    <a:pt x="2767815" y="3593360"/>
                  </a:cubicBezTo>
                  <a:close/>
                  <a:moveTo>
                    <a:pt x="6628565" y="3120134"/>
                  </a:moveTo>
                  <a:lnTo>
                    <a:pt x="6628565" y="3193942"/>
                  </a:lnTo>
                  <a:lnTo>
                    <a:pt x="6497033" y="3193942"/>
                  </a:lnTo>
                  <a:close/>
                  <a:moveTo>
                    <a:pt x="8112996" y="2749467"/>
                  </a:moveTo>
                  <a:lnTo>
                    <a:pt x="8047460" y="2965156"/>
                  </a:lnTo>
                  <a:lnTo>
                    <a:pt x="8179222" y="2965156"/>
                  </a:lnTo>
                  <a:close/>
                  <a:moveTo>
                    <a:pt x="7163342" y="2724092"/>
                  </a:moveTo>
                  <a:cubicBezTo>
                    <a:pt x="7202360" y="2724092"/>
                    <a:pt x="7233260" y="2737120"/>
                    <a:pt x="7256043" y="2763178"/>
                  </a:cubicBezTo>
                  <a:lnTo>
                    <a:pt x="7257959" y="2766952"/>
                  </a:lnTo>
                  <a:lnTo>
                    <a:pt x="7039967" y="2889278"/>
                  </a:lnTo>
                  <a:lnTo>
                    <a:pt x="7047823" y="2816486"/>
                  </a:lnTo>
                  <a:cubicBezTo>
                    <a:pt x="7053485" y="2794590"/>
                    <a:pt x="7061978" y="2777025"/>
                    <a:pt x="7073301" y="2763792"/>
                  </a:cubicBezTo>
                  <a:cubicBezTo>
                    <a:pt x="7095948" y="2737325"/>
                    <a:pt x="7125961" y="2724092"/>
                    <a:pt x="7163342" y="2724092"/>
                  </a:cubicBezTo>
                  <a:close/>
                  <a:moveTo>
                    <a:pt x="4715417" y="2724092"/>
                  </a:moveTo>
                  <a:cubicBezTo>
                    <a:pt x="4754435" y="2724092"/>
                    <a:pt x="4785336" y="2737120"/>
                    <a:pt x="4808118" y="2763178"/>
                  </a:cubicBezTo>
                  <a:cubicBezTo>
                    <a:pt x="4830901" y="2789235"/>
                    <a:pt x="4842293" y="2830504"/>
                    <a:pt x="4842293" y="2886984"/>
                  </a:cubicBezTo>
                  <a:cubicBezTo>
                    <a:pt x="4842293" y="2954106"/>
                    <a:pt x="4831379" y="3000627"/>
                    <a:pt x="4809550" y="3026548"/>
                  </a:cubicBezTo>
                  <a:cubicBezTo>
                    <a:pt x="4787722" y="3052469"/>
                    <a:pt x="4756890" y="3065429"/>
                    <a:pt x="4717054" y="3065429"/>
                  </a:cubicBezTo>
                  <a:cubicBezTo>
                    <a:pt x="4678309" y="3065429"/>
                    <a:pt x="4647681" y="3052196"/>
                    <a:pt x="4625171" y="3025729"/>
                  </a:cubicBezTo>
                  <a:cubicBezTo>
                    <a:pt x="4602661" y="2999263"/>
                    <a:pt x="4591406" y="2955743"/>
                    <a:pt x="4591406" y="2895170"/>
                  </a:cubicBezTo>
                  <a:cubicBezTo>
                    <a:pt x="4591406" y="2834051"/>
                    <a:pt x="4602729" y="2790258"/>
                    <a:pt x="4625377" y="2763792"/>
                  </a:cubicBezTo>
                  <a:cubicBezTo>
                    <a:pt x="4648022" y="2737325"/>
                    <a:pt x="4678036" y="2724092"/>
                    <a:pt x="4715417" y="2724092"/>
                  </a:cubicBezTo>
                  <a:close/>
                  <a:moveTo>
                    <a:pt x="3376485" y="2715906"/>
                  </a:moveTo>
                  <a:lnTo>
                    <a:pt x="3429282" y="2715906"/>
                  </a:lnTo>
                  <a:cubicBezTo>
                    <a:pt x="3463934" y="2715906"/>
                    <a:pt x="3487535" y="2722455"/>
                    <a:pt x="3500087" y="2735552"/>
                  </a:cubicBezTo>
                  <a:cubicBezTo>
                    <a:pt x="3512638" y="2748648"/>
                    <a:pt x="3518913" y="2764610"/>
                    <a:pt x="3518913" y="2783437"/>
                  </a:cubicBezTo>
                  <a:cubicBezTo>
                    <a:pt x="3518913" y="2802810"/>
                    <a:pt x="3511683" y="2818703"/>
                    <a:pt x="3497222" y="2831118"/>
                  </a:cubicBezTo>
                  <a:cubicBezTo>
                    <a:pt x="3482760" y="2843532"/>
                    <a:pt x="3457658" y="2849740"/>
                    <a:pt x="3421915" y="2849740"/>
                  </a:cubicBezTo>
                  <a:lnTo>
                    <a:pt x="3376485" y="2849740"/>
                  </a:lnTo>
                  <a:close/>
                  <a:moveTo>
                    <a:pt x="8685183" y="2715088"/>
                  </a:moveTo>
                  <a:lnTo>
                    <a:pt x="8685183" y="2837052"/>
                  </a:lnTo>
                  <a:lnTo>
                    <a:pt x="8763355" y="2837052"/>
                  </a:lnTo>
                  <a:cubicBezTo>
                    <a:pt x="8771815" y="2837052"/>
                    <a:pt x="8788185" y="2834324"/>
                    <a:pt x="8812469" y="2828867"/>
                  </a:cubicBezTo>
                  <a:cubicBezTo>
                    <a:pt x="8824747" y="2826411"/>
                    <a:pt x="8834775" y="2820136"/>
                    <a:pt x="8842551" y="2810040"/>
                  </a:cubicBezTo>
                  <a:cubicBezTo>
                    <a:pt x="8850327" y="2799944"/>
                    <a:pt x="8854215" y="2788349"/>
                    <a:pt x="8854215" y="2775251"/>
                  </a:cubicBezTo>
                  <a:cubicBezTo>
                    <a:pt x="8854215" y="2755879"/>
                    <a:pt x="8848076" y="2741009"/>
                    <a:pt x="8835797" y="2730640"/>
                  </a:cubicBezTo>
                  <a:cubicBezTo>
                    <a:pt x="8823519" y="2720272"/>
                    <a:pt x="8800464" y="2715088"/>
                    <a:pt x="8766630" y="2715088"/>
                  </a:cubicBezTo>
                  <a:close/>
                  <a:moveTo>
                    <a:pt x="3989359" y="2715088"/>
                  </a:moveTo>
                  <a:lnTo>
                    <a:pt x="4070805" y="2715088"/>
                  </a:lnTo>
                  <a:cubicBezTo>
                    <a:pt x="4104639" y="2715088"/>
                    <a:pt x="4127695" y="2720272"/>
                    <a:pt x="4139973" y="2730640"/>
                  </a:cubicBezTo>
                  <a:cubicBezTo>
                    <a:pt x="4152252" y="2741009"/>
                    <a:pt x="4158391" y="2755879"/>
                    <a:pt x="4158391" y="2775251"/>
                  </a:cubicBezTo>
                  <a:cubicBezTo>
                    <a:pt x="4158391" y="2788349"/>
                    <a:pt x="4154503" y="2799944"/>
                    <a:pt x="4146726" y="2810040"/>
                  </a:cubicBezTo>
                  <a:cubicBezTo>
                    <a:pt x="4138950" y="2820136"/>
                    <a:pt x="4128923" y="2826411"/>
                    <a:pt x="4116645" y="2828867"/>
                  </a:cubicBezTo>
                  <a:cubicBezTo>
                    <a:pt x="4092361" y="2834324"/>
                    <a:pt x="4075989" y="2837052"/>
                    <a:pt x="4067531" y="2837052"/>
                  </a:cubicBezTo>
                  <a:lnTo>
                    <a:pt x="3989359" y="2837052"/>
                  </a:lnTo>
                  <a:close/>
                  <a:moveTo>
                    <a:pt x="7409041" y="2682173"/>
                  </a:moveTo>
                  <a:lnTo>
                    <a:pt x="7430037" y="2708373"/>
                  </a:lnTo>
                  <a:cubicBezTo>
                    <a:pt x="7460426" y="2756642"/>
                    <a:pt x="7475621" y="2816998"/>
                    <a:pt x="7475621" y="2889440"/>
                  </a:cubicBezTo>
                  <a:cubicBezTo>
                    <a:pt x="7475621" y="2959563"/>
                    <a:pt x="7463820" y="3017066"/>
                    <a:pt x="7440218" y="3061950"/>
                  </a:cubicBezTo>
                  <a:cubicBezTo>
                    <a:pt x="7416617" y="3106834"/>
                    <a:pt x="7382510" y="3141759"/>
                    <a:pt x="7337899" y="3166725"/>
                  </a:cubicBezTo>
                  <a:cubicBezTo>
                    <a:pt x="7293287" y="3191691"/>
                    <a:pt x="7237694" y="3204174"/>
                    <a:pt x="7171118" y="3204174"/>
                  </a:cubicBezTo>
                  <a:cubicBezTo>
                    <a:pt x="7103451" y="3204174"/>
                    <a:pt x="7047448" y="3193396"/>
                    <a:pt x="7003110" y="3171841"/>
                  </a:cubicBezTo>
                  <a:cubicBezTo>
                    <a:pt x="6958771" y="3150286"/>
                    <a:pt x="6922823" y="3116179"/>
                    <a:pt x="6895265" y="3069522"/>
                  </a:cubicBezTo>
                  <a:cubicBezTo>
                    <a:pt x="6881486" y="3046193"/>
                    <a:pt x="6871152" y="3019931"/>
                    <a:pt x="6864263" y="2990736"/>
                  </a:cubicBezTo>
                  <a:lnTo>
                    <a:pt x="6863973" y="2988036"/>
                  </a:lnTo>
                  <a:lnTo>
                    <a:pt x="7039967" y="2889278"/>
                  </a:lnTo>
                  <a:lnTo>
                    <a:pt x="7039331" y="2895170"/>
                  </a:lnTo>
                  <a:cubicBezTo>
                    <a:pt x="7039331" y="2955743"/>
                    <a:pt x="7050586" y="2999263"/>
                    <a:pt x="7073096" y="3025729"/>
                  </a:cubicBezTo>
                  <a:cubicBezTo>
                    <a:pt x="7095607" y="3052196"/>
                    <a:pt x="7126234" y="3065429"/>
                    <a:pt x="7164979" y="3065429"/>
                  </a:cubicBezTo>
                  <a:cubicBezTo>
                    <a:pt x="7204816" y="3065429"/>
                    <a:pt x="7235647" y="3052469"/>
                    <a:pt x="7257476" y="3026548"/>
                  </a:cubicBezTo>
                  <a:cubicBezTo>
                    <a:pt x="7279304" y="3000627"/>
                    <a:pt x="7290218" y="2954106"/>
                    <a:pt x="7290218" y="2886984"/>
                  </a:cubicBezTo>
                  <a:cubicBezTo>
                    <a:pt x="7290218" y="2858744"/>
                    <a:pt x="7287370" y="2834307"/>
                    <a:pt x="7281674" y="2813672"/>
                  </a:cubicBezTo>
                  <a:lnTo>
                    <a:pt x="7257959" y="2766952"/>
                  </a:lnTo>
                  <a:close/>
                  <a:moveTo>
                    <a:pt x="8498963" y="2593942"/>
                  </a:moveTo>
                  <a:lnTo>
                    <a:pt x="8807967" y="2593942"/>
                  </a:lnTo>
                  <a:cubicBezTo>
                    <a:pt x="8865266" y="2593942"/>
                    <a:pt x="8909058" y="2598853"/>
                    <a:pt x="8939345" y="2608676"/>
                  </a:cubicBezTo>
                  <a:cubicBezTo>
                    <a:pt x="8969631" y="2618498"/>
                    <a:pt x="8994052" y="2636711"/>
                    <a:pt x="9012606" y="2663314"/>
                  </a:cubicBezTo>
                  <a:cubicBezTo>
                    <a:pt x="9031159" y="2689917"/>
                    <a:pt x="9040436" y="2722318"/>
                    <a:pt x="9040436" y="2760518"/>
                  </a:cubicBezTo>
                  <a:cubicBezTo>
                    <a:pt x="9040436" y="2793805"/>
                    <a:pt x="9033338" y="2822523"/>
                    <a:pt x="9019141" y="2846670"/>
                  </a:cubicBezTo>
                  <a:cubicBezTo>
                    <a:pt x="9004944" y="2870818"/>
                    <a:pt x="8985425" y="2890395"/>
                    <a:pt x="8960583" y="2905402"/>
                  </a:cubicBezTo>
                  <a:cubicBezTo>
                    <a:pt x="8944749" y="2914952"/>
                    <a:pt x="8923044" y="2922864"/>
                    <a:pt x="8895469" y="2929140"/>
                  </a:cubicBezTo>
                  <a:cubicBezTo>
                    <a:pt x="8917553" y="2936515"/>
                    <a:pt x="8933641" y="2943889"/>
                    <a:pt x="8943732" y="2951260"/>
                  </a:cubicBezTo>
                  <a:cubicBezTo>
                    <a:pt x="8950549" y="2956175"/>
                    <a:pt x="8960434" y="2966690"/>
                    <a:pt x="8973385" y="2982803"/>
                  </a:cubicBezTo>
                  <a:cubicBezTo>
                    <a:pt x="8986337" y="2998916"/>
                    <a:pt x="8994994" y="3011343"/>
                    <a:pt x="8999355" y="3020082"/>
                  </a:cubicBezTo>
                  <a:lnTo>
                    <a:pt x="9089140" y="3193942"/>
                  </a:lnTo>
                  <a:lnTo>
                    <a:pt x="8879648" y="3193942"/>
                  </a:lnTo>
                  <a:lnTo>
                    <a:pt x="8780545" y="3010586"/>
                  </a:lnTo>
                  <a:cubicBezTo>
                    <a:pt x="8767993" y="2986848"/>
                    <a:pt x="8756807" y="2971432"/>
                    <a:pt x="8746985" y="2964338"/>
                  </a:cubicBezTo>
                  <a:cubicBezTo>
                    <a:pt x="8733615" y="2955061"/>
                    <a:pt x="8718471" y="2950422"/>
                    <a:pt x="8701555" y="2950422"/>
                  </a:cubicBezTo>
                  <a:lnTo>
                    <a:pt x="8685183" y="2950422"/>
                  </a:lnTo>
                  <a:lnTo>
                    <a:pt x="8685183" y="3193942"/>
                  </a:lnTo>
                  <a:lnTo>
                    <a:pt x="8498963" y="3193942"/>
                  </a:lnTo>
                  <a:close/>
                  <a:moveTo>
                    <a:pt x="8014155" y="2593942"/>
                  </a:moveTo>
                  <a:lnTo>
                    <a:pt x="8216389" y="2593942"/>
                  </a:lnTo>
                  <a:lnTo>
                    <a:pt x="8441849" y="3193942"/>
                  </a:lnTo>
                  <a:lnTo>
                    <a:pt x="8247699" y="3193942"/>
                  </a:lnTo>
                  <a:lnTo>
                    <a:pt x="8217681" y="3094897"/>
                  </a:lnTo>
                  <a:lnTo>
                    <a:pt x="8007191" y="3094897"/>
                  </a:lnTo>
                  <a:lnTo>
                    <a:pt x="7977947" y="3193942"/>
                  </a:lnTo>
                  <a:lnTo>
                    <a:pt x="7788643" y="3193942"/>
                  </a:lnTo>
                  <a:close/>
                  <a:moveTo>
                    <a:pt x="5686223" y="2593942"/>
                  </a:moveTo>
                  <a:lnTo>
                    <a:pt x="5686223" y="3193942"/>
                  </a:lnTo>
                  <a:lnTo>
                    <a:pt x="6192090" y="3193942"/>
                  </a:lnTo>
                  <a:lnTo>
                    <a:pt x="6192090" y="3058062"/>
                  </a:lnTo>
                  <a:lnTo>
                    <a:pt x="5872035" y="3058062"/>
                  </a:lnTo>
                  <a:lnTo>
                    <a:pt x="5872035" y="2939781"/>
                  </a:lnTo>
                  <a:lnTo>
                    <a:pt x="6160575" y="2939781"/>
                  </a:lnTo>
                  <a:lnTo>
                    <a:pt x="6160575" y="2817407"/>
                  </a:lnTo>
                  <a:lnTo>
                    <a:pt x="5872035" y="2817407"/>
                  </a:lnTo>
                  <a:lnTo>
                    <a:pt x="5872035" y="2722045"/>
                  </a:lnTo>
                  <a:lnTo>
                    <a:pt x="6183085" y="2722045"/>
                  </a:lnTo>
                  <a:lnTo>
                    <a:pt x="6183085" y="2593942"/>
                  </a:lnTo>
                  <a:close/>
                  <a:moveTo>
                    <a:pt x="5374317" y="2593942"/>
                  </a:moveTo>
                  <a:lnTo>
                    <a:pt x="5374317" y="2963609"/>
                  </a:lnTo>
                  <a:cubicBezTo>
                    <a:pt x="5374317" y="3000137"/>
                    <a:pt x="5369473" y="3026102"/>
                    <a:pt x="5359787" y="3041506"/>
                  </a:cubicBezTo>
                  <a:cubicBezTo>
                    <a:pt x="5350100" y="3056909"/>
                    <a:pt x="5334889" y="3064611"/>
                    <a:pt x="5314152" y="3064611"/>
                  </a:cubicBezTo>
                  <a:cubicBezTo>
                    <a:pt x="5301056" y="3064611"/>
                    <a:pt x="5290960" y="3062018"/>
                    <a:pt x="5283866" y="3056834"/>
                  </a:cubicBezTo>
                  <a:cubicBezTo>
                    <a:pt x="5273497" y="3048922"/>
                    <a:pt x="5266130" y="3038553"/>
                    <a:pt x="5261765" y="3025729"/>
                  </a:cubicBezTo>
                  <a:cubicBezTo>
                    <a:pt x="5257399" y="3012905"/>
                    <a:pt x="5255080" y="2993260"/>
                    <a:pt x="5254807" y="2966793"/>
                  </a:cubicBezTo>
                  <a:lnTo>
                    <a:pt x="5077590" y="2990941"/>
                  </a:lnTo>
                  <a:cubicBezTo>
                    <a:pt x="5080864" y="3037325"/>
                    <a:pt x="5091574" y="3076275"/>
                    <a:pt x="5109718" y="3107789"/>
                  </a:cubicBezTo>
                  <a:cubicBezTo>
                    <a:pt x="5127863" y="3139304"/>
                    <a:pt x="5153579" y="3163246"/>
                    <a:pt x="5186867" y="3179618"/>
                  </a:cubicBezTo>
                  <a:cubicBezTo>
                    <a:pt x="5220155" y="3195989"/>
                    <a:pt x="5267086" y="3204174"/>
                    <a:pt x="5327658" y="3204174"/>
                  </a:cubicBezTo>
                  <a:cubicBezTo>
                    <a:pt x="5384957" y="3204174"/>
                    <a:pt x="5431956" y="3191768"/>
                    <a:pt x="5468655" y="3166956"/>
                  </a:cubicBezTo>
                  <a:cubicBezTo>
                    <a:pt x="5505353" y="3142143"/>
                    <a:pt x="5529773" y="3111877"/>
                    <a:pt x="5541916" y="3076157"/>
                  </a:cubicBezTo>
                  <a:cubicBezTo>
                    <a:pt x="5554057" y="3040437"/>
                    <a:pt x="5560128" y="2988357"/>
                    <a:pt x="5560128" y="2919918"/>
                  </a:cubicBezTo>
                  <a:lnTo>
                    <a:pt x="5560128" y="2593942"/>
                  </a:lnTo>
                  <a:close/>
                  <a:moveTo>
                    <a:pt x="3803138" y="2593942"/>
                  </a:moveTo>
                  <a:lnTo>
                    <a:pt x="3803138" y="3193942"/>
                  </a:lnTo>
                  <a:lnTo>
                    <a:pt x="3989359" y="3193942"/>
                  </a:lnTo>
                  <a:lnTo>
                    <a:pt x="3989359" y="2950422"/>
                  </a:lnTo>
                  <a:lnTo>
                    <a:pt x="4005730" y="2950422"/>
                  </a:lnTo>
                  <a:cubicBezTo>
                    <a:pt x="4022647" y="2950422"/>
                    <a:pt x="4037790" y="2955061"/>
                    <a:pt x="4051160" y="2964338"/>
                  </a:cubicBezTo>
                  <a:cubicBezTo>
                    <a:pt x="4060983" y="2971432"/>
                    <a:pt x="4072169" y="2986848"/>
                    <a:pt x="4084721" y="3010586"/>
                  </a:cubicBezTo>
                  <a:lnTo>
                    <a:pt x="4183823" y="3193942"/>
                  </a:lnTo>
                  <a:lnTo>
                    <a:pt x="4393316" y="3193942"/>
                  </a:lnTo>
                  <a:lnTo>
                    <a:pt x="4303530" y="3020082"/>
                  </a:lnTo>
                  <a:cubicBezTo>
                    <a:pt x="4299169" y="3011343"/>
                    <a:pt x="4290512" y="2998916"/>
                    <a:pt x="4277560" y="2982803"/>
                  </a:cubicBezTo>
                  <a:cubicBezTo>
                    <a:pt x="4264608" y="2966690"/>
                    <a:pt x="4254725" y="2956175"/>
                    <a:pt x="4247907" y="2951260"/>
                  </a:cubicBezTo>
                  <a:cubicBezTo>
                    <a:pt x="4237816" y="2943889"/>
                    <a:pt x="4221728" y="2936515"/>
                    <a:pt x="4199644" y="2929140"/>
                  </a:cubicBezTo>
                  <a:cubicBezTo>
                    <a:pt x="4227219" y="2922864"/>
                    <a:pt x="4248924" y="2914952"/>
                    <a:pt x="4264758" y="2905402"/>
                  </a:cubicBezTo>
                  <a:cubicBezTo>
                    <a:pt x="4289600" y="2890395"/>
                    <a:pt x="4309119" y="2870818"/>
                    <a:pt x="4323316" y="2846670"/>
                  </a:cubicBezTo>
                  <a:cubicBezTo>
                    <a:pt x="4337513" y="2822523"/>
                    <a:pt x="4344612" y="2793805"/>
                    <a:pt x="4344612" y="2760518"/>
                  </a:cubicBezTo>
                  <a:cubicBezTo>
                    <a:pt x="4344612" y="2722318"/>
                    <a:pt x="4335334" y="2689917"/>
                    <a:pt x="4316781" y="2663314"/>
                  </a:cubicBezTo>
                  <a:cubicBezTo>
                    <a:pt x="4298227" y="2636711"/>
                    <a:pt x="4273807" y="2618498"/>
                    <a:pt x="4243520" y="2608676"/>
                  </a:cubicBezTo>
                  <a:cubicBezTo>
                    <a:pt x="4213233" y="2598853"/>
                    <a:pt x="4169441" y="2593942"/>
                    <a:pt x="4112142" y="2593942"/>
                  </a:cubicBezTo>
                  <a:close/>
                  <a:moveTo>
                    <a:pt x="3190264" y="2593942"/>
                  </a:moveTo>
                  <a:lnTo>
                    <a:pt x="3190264" y="3193942"/>
                  </a:lnTo>
                  <a:lnTo>
                    <a:pt x="3376485" y="3193942"/>
                  </a:lnTo>
                  <a:lnTo>
                    <a:pt x="3376485" y="2971295"/>
                  </a:lnTo>
                  <a:lnTo>
                    <a:pt x="3477986" y="2971295"/>
                  </a:lnTo>
                  <a:cubicBezTo>
                    <a:pt x="3552747" y="2971295"/>
                    <a:pt x="3608340" y="2954242"/>
                    <a:pt x="3644766" y="2920136"/>
                  </a:cubicBezTo>
                  <a:cubicBezTo>
                    <a:pt x="3681192" y="2886029"/>
                    <a:pt x="3699405" y="2838690"/>
                    <a:pt x="3699405" y="2778116"/>
                  </a:cubicBezTo>
                  <a:cubicBezTo>
                    <a:pt x="3699405" y="2719180"/>
                    <a:pt x="3682693" y="2673751"/>
                    <a:pt x="3649268" y="2641827"/>
                  </a:cubicBezTo>
                  <a:cubicBezTo>
                    <a:pt x="3615844" y="2609903"/>
                    <a:pt x="3565571" y="2593942"/>
                    <a:pt x="3498449" y="2593942"/>
                  </a:cubicBezTo>
                  <a:close/>
                  <a:moveTo>
                    <a:pt x="4715826" y="2583710"/>
                  </a:moveTo>
                  <a:cubicBezTo>
                    <a:pt x="4618419" y="2583710"/>
                    <a:pt x="4542429" y="2610995"/>
                    <a:pt x="4487859" y="2665565"/>
                  </a:cubicBezTo>
                  <a:cubicBezTo>
                    <a:pt x="4433288" y="2720136"/>
                    <a:pt x="4406004" y="2796398"/>
                    <a:pt x="4406004" y="2894351"/>
                  </a:cubicBezTo>
                  <a:cubicBezTo>
                    <a:pt x="4406004" y="2964474"/>
                    <a:pt x="4419782" y="3022864"/>
                    <a:pt x="4447340" y="3069522"/>
                  </a:cubicBezTo>
                  <a:cubicBezTo>
                    <a:pt x="4474899" y="3116179"/>
                    <a:pt x="4510846" y="3150286"/>
                    <a:pt x="4555184" y="3171841"/>
                  </a:cubicBezTo>
                  <a:cubicBezTo>
                    <a:pt x="4599523" y="3193396"/>
                    <a:pt x="4655526" y="3204174"/>
                    <a:pt x="4723193" y="3204174"/>
                  </a:cubicBezTo>
                  <a:cubicBezTo>
                    <a:pt x="4789769" y="3204174"/>
                    <a:pt x="4845363" y="3191691"/>
                    <a:pt x="4889973" y="3166725"/>
                  </a:cubicBezTo>
                  <a:cubicBezTo>
                    <a:pt x="4934585" y="3141759"/>
                    <a:pt x="4968691" y="3106834"/>
                    <a:pt x="4992293" y="3061950"/>
                  </a:cubicBezTo>
                  <a:cubicBezTo>
                    <a:pt x="5015895" y="3017066"/>
                    <a:pt x="5027695" y="2959563"/>
                    <a:pt x="5027695" y="2889440"/>
                  </a:cubicBezTo>
                  <a:cubicBezTo>
                    <a:pt x="5027695" y="2792850"/>
                    <a:pt x="5000683" y="2717748"/>
                    <a:pt x="4946659" y="2664133"/>
                  </a:cubicBezTo>
                  <a:cubicBezTo>
                    <a:pt x="4892634" y="2610517"/>
                    <a:pt x="4815690" y="2583710"/>
                    <a:pt x="4715826" y="2583710"/>
                  </a:cubicBezTo>
                  <a:close/>
                  <a:moveTo>
                    <a:pt x="0" y="0"/>
                  </a:moveTo>
                  <a:lnTo>
                    <a:pt x="12188858" y="0"/>
                  </a:lnTo>
                  <a:lnTo>
                    <a:pt x="7409041" y="2682173"/>
                  </a:lnTo>
                  <a:lnTo>
                    <a:pt x="7394584" y="2664133"/>
                  </a:lnTo>
                  <a:cubicBezTo>
                    <a:pt x="7340559" y="2610517"/>
                    <a:pt x="7263615" y="2583710"/>
                    <a:pt x="7163751" y="2583710"/>
                  </a:cubicBezTo>
                  <a:cubicBezTo>
                    <a:pt x="7066343" y="2583710"/>
                    <a:pt x="6990354" y="2610995"/>
                    <a:pt x="6935784" y="2665565"/>
                  </a:cubicBezTo>
                  <a:cubicBezTo>
                    <a:pt x="6881213" y="2720136"/>
                    <a:pt x="6853928" y="2796398"/>
                    <a:pt x="6853928" y="2894351"/>
                  </a:cubicBezTo>
                  <a:lnTo>
                    <a:pt x="6863973" y="2988036"/>
                  </a:lnTo>
                  <a:lnTo>
                    <a:pt x="6628565" y="3120134"/>
                  </a:lnTo>
                  <a:lnTo>
                    <a:pt x="6628565" y="2742100"/>
                  </a:lnTo>
                  <a:lnTo>
                    <a:pt x="6817651" y="2742100"/>
                  </a:lnTo>
                  <a:lnTo>
                    <a:pt x="6817651" y="2593942"/>
                  </a:lnTo>
                  <a:lnTo>
                    <a:pt x="6254076" y="2593942"/>
                  </a:lnTo>
                  <a:lnTo>
                    <a:pt x="6254076" y="2742100"/>
                  </a:lnTo>
                  <a:lnTo>
                    <a:pt x="6443163" y="2742100"/>
                  </a:lnTo>
                  <a:lnTo>
                    <a:pt x="6443163" y="3193942"/>
                  </a:lnTo>
                  <a:lnTo>
                    <a:pt x="6497033" y="3193942"/>
                  </a:lnTo>
                  <a:lnTo>
                    <a:pt x="5783980" y="3594069"/>
                  </a:lnTo>
                  <a:lnTo>
                    <a:pt x="5777715" y="3593360"/>
                  </a:lnTo>
                  <a:cubicBezTo>
                    <a:pt x="5681125" y="3593360"/>
                    <a:pt x="5606432" y="3620014"/>
                    <a:pt x="5553636" y="3673322"/>
                  </a:cubicBezTo>
                  <a:cubicBezTo>
                    <a:pt x="5540437" y="3686649"/>
                    <a:pt x="5528887" y="3701412"/>
                    <a:pt x="5518988" y="3717610"/>
                  </a:cubicBezTo>
                  <a:lnTo>
                    <a:pt x="5503030" y="3751723"/>
                  </a:lnTo>
                  <a:lnTo>
                    <a:pt x="5365461" y="3828919"/>
                  </a:lnTo>
                  <a:lnTo>
                    <a:pt x="5365461" y="3603592"/>
                  </a:lnTo>
                  <a:lnTo>
                    <a:pt x="5179649" y="3603592"/>
                  </a:lnTo>
                  <a:lnTo>
                    <a:pt x="5179649" y="3933187"/>
                  </a:lnTo>
                  <a:lnTo>
                    <a:pt x="5071958" y="3993617"/>
                  </a:lnTo>
                  <a:lnTo>
                    <a:pt x="5073679" y="3986931"/>
                  </a:lnTo>
                  <a:cubicBezTo>
                    <a:pt x="5077328" y="3962067"/>
                    <a:pt x="5079153" y="3933606"/>
                    <a:pt x="5079153" y="3901546"/>
                  </a:cubicBezTo>
                  <a:cubicBezTo>
                    <a:pt x="5079153" y="3860618"/>
                    <a:pt x="5074241" y="3821873"/>
                    <a:pt x="5064419" y="3785311"/>
                  </a:cubicBezTo>
                  <a:cubicBezTo>
                    <a:pt x="5054596" y="3748749"/>
                    <a:pt x="5038771" y="3716689"/>
                    <a:pt x="5016942" y="3689131"/>
                  </a:cubicBezTo>
                  <a:cubicBezTo>
                    <a:pt x="4995114" y="3661573"/>
                    <a:pt x="4967488" y="3640427"/>
                    <a:pt x="4934064" y="3625693"/>
                  </a:cubicBezTo>
                  <a:cubicBezTo>
                    <a:pt x="4900639" y="3610959"/>
                    <a:pt x="4856779" y="3603592"/>
                    <a:pt x="4802481" y="3603592"/>
                  </a:cubicBezTo>
                  <a:lnTo>
                    <a:pt x="4527038" y="3603592"/>
                  </a:lnTo>
                  <a:lnTo>
                    <a:pt x="4527038" y="4203592"/>
                  </a:lnTo>
                  <a:lnTo>
                    <a:pt x="4697768" y="4203592"/>
                  </a:lnTo>
                  <a:lnTo>
                    <a:pt x="9427" y="6834433"/>
                  </a:lnTo>
                  <a:cubicBezTo>
                    <a:pt x="12569" y="4553146"/>
                    <a:pt x="15712" y="2271860"/>
                    <a:pt x="0" y="0"/>
                  </a:cubicBezTo>
                  <a:close/>
                </a:path>
              </a:pathLst>
            </a:custGeom>
            <a:solidFill>
              <a:srgbClr val="00CC99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6600" dirty="0">
                <a:latin typeface="Arial Black" panose="020B0A04020102020204" pitchFamily="34" charset="0"/>
              </a:endParaRPr>
            </a:p>
          </p:txBody>
        </p:sp>
        <p:pic>
          <p:nvPicPr>
            <p:cNvPr id="25" name="Gráfico 24" descr="Neve">
              <a:extLst>
                <a:ext uri="{FF2B5EF4-FFF2-40B4-BE49-F238E27FC236}">
                  <a16:creationId xmlns:a16="http://schemas.microsoft.com/office/drawing/2014/main" id="{946A7E3E-4633-47E1-89A9-90BF9B651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156886">
              <a:off x="2132041" y="934238"/>
              <a:ext cx="1065917" cy="1065917"/>
            </a:xfrm>
            <a:prstGeom prst="rect">
              <a:avLst/>
            </a:prstGeom>
          </p:spPr>
        </p:pic>
        <p:pic>
          <p:nvPicPr>
            <p:cNvPr id="26" name="Gráfico 25" descr="Floco de neve">
              <a:extLst>
                <a:ext uri="{FF2B5EF4-FFF2-40B4-BE49-F238E27FC236}">
                  <a16:creationId xmlns:a16="http://schemas.microsoft.com/office/drawing/2014/main" id="{768C2339-63FF-4EF8-8380-8DAAC1A95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21171">
              <a:off x="10314890" y="945704"/>
              <a:ext cx="1130475" cy="1130475"/>
            </a:xfrm>
            <a:prstGeom prst="rect">
              <a:avLst/>
            </a:prstGeom>
          </p:spPr>
        </p:pic>
        <p:pic>
          <p:nvPicPr>
            <p:cNvPr id="27" name="Gráfico 26" descr="Neve">
              <a:extLst>
                <a:ext uri="{FF2B5EF4-FFF2-40B4-BE49-F238E27FC236}">
                  <a16:creationId xmlns:a16="http://schemas.microsoft.com/office/drawing/2014/main" id="{F4C9586F-EBB5-4202-B5CB-10DD97A1E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1445503">
              <a:off x="7271220" y="4816228"/>
              <a:ext cx="1065917" cy="1065917"/>
            </a:xfrm>
            <a:prstGeom prst="rect">
              <a:avLst/>
            </a:prstGeom>
          </p:spPr>
        </p:pic>
        <p:pic>
          <p:nvPicPr>
            <p:cNvPr id="28" name="Gráfico 27" descr="Floco de neve">
              <a:extLst>
                <a:ext uri="{FF2B5EF4-FFF2-40B4-BE49-F238E27FC236}">
                  <a16:creationId xmlns:a16="http://schemas.microsoft.com/office/drawing/2014/main" id="{D32E0FF3-8400-4924-835A-903C44043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21171">
              <a:off x="1058114" y="3085665"/>
              <a:ext cx="1130475" cy="1130475"/>
            </a:xfrm>
            <a:prstGeom prst="rect">
              <a:avLst/>
            </a:prstGeom>
          </p:spPr>
        </p:pic>
        <p:pic>
          <p:nvPicPr>
            <p:cNvPr id="29" name="Gráfico 28" descr="Floco de neve">
              <a:extLst>
                <a:ext uri="{FF2B5EF4-FFF2-40B4-BE49-F238E27FC236}">
                  <a16:creationId xmlns:a16="http://schemas.microsoft.com/office/drawing/2014/main" id="{2F3E0FFC-761B-430B-8735-B66D37EF1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21171">
              <a:off x="8135032" y="1309127"/>
              <a:ext cx="1130475" cy="1130475"/>
            </a:xfrm>
            <a:prstGeom prst="rect">
              <a:avLst/>
            </a:prstGeom>
          </p:spPr>
        </p:pic>
        <p:pic>
          <p:nvPicPr>
            <p:cNvPr id="30" name="Gráfico 29" descr="Floco de neve">
              <a:extLst>
                <a:ext uri="{FF2B5EF4-FFF2-40B4-BE49-F238E27FC236}">
                  <a16:creationId xmlns:a16="http://schemas.microsoft.com/office/drawing/2014/main" id="{C41294C4-BE69-4DCB-9C58-F1E940D88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21171">
              <a:off x="2206322" y="4667900"/>
              <a:ext cx="1130475" cy="1130475"/>
            </a:xfrm>
            <a:prstGeom prst="rect">
              <a:avLst/>
            </a:prstGeom>
          </p:spPr>
        </p:pic>
        <p:pic>
          <p:nvPicPr>
            <p:cNvPr id="31" name="Gráfico 30" descr="Floco de neve">
              <a:extLst>
                <a:ext uri="{FF2B5EF4-FFF2-40B4-BE49-F238E27FC236}">
                  <a16:creationId xmlns:a16="http://schemas.microsoft.com/office/drawing/2014/main" id="{6AA3E94F-C477-4C7D-856F-BCDC23737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21171">
              <a:off x="4421952" y="4890509"/>
              <a:ext cx="1130475" cy="1130475"/>
            </a:xfrm>
            <a:prstGeom prst="rect">
              <a:avLst/>
            </a:prstGeom>
          </p:spPr>
        </p:pic>
        <p:pic>
          <p:nvPicPr>
            <p:cNvPr id="32" name="Gráfico 31" descr="Neve">
              <a:extLst>
                <a:ext uri="{FF2B5EF4-FFF2-40B4-BE49-F238E27FC236}">
                  <a16:creationId xmlns:a16="http://schemas.microsoft.com/office/drawing/2014/main" id="{8010A206-AF84-4BDB-BB77-794841EB7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1139464">
              <a:off x="5008130" y="1234846"/>
              <a:ext cx="1065917" cy="1065917"/>
            </a:xfrm>
            <a:prstGeom prst="rect">
              <a:avLst/>
            </a:prstGeom>
          </p:spPr>
        </p:pic>
        <p:pic>
          <p:nvPicPr>
            <p:cNvPr id="33" name="Gráfico 32" descr="Neve">
              <a:extLst>
                <a:ext uri="{FF2B5EF4-FFF2-40B4-BE49-F238E27FC236}">
                  <a16:creationId xmlns:a16="http://schemas.microsoft.com/office/drawing/2014/main" id="{D8CC5C79-4AA3-427B-BFB4-ACC635ECA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537311">
              <a:off x="10415207" y="4323420"/>
              <a:ext cx="1065917" cy="1065917"/>
            </a:xfrm>
            <a:prstGeom prst="rect">
              <a:avLst/>
            </a:prstGeom>
          </p:spPr>
        </p:pic>
        <p:pic>
          <p:nvPicPr>
            <p:cNvPr id="35" name="Gráfico 34" descr="Floco de neve">
              <a:extLst>
                <a:ext uri="{FF2B5EF4-FFF2-40B4-BE49-F238E27FC236}">
                  <a16:creationId xmlns:a16="http://schemas.microsoft.com/office/drawing/2014/main" id="{1B9BBBE6-493E-49EC-AAE2-D1FC44BCC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0290072">
              <a:off x="699835" y="1309129"/>
              <a:ext cx="1130475" cy="1130475"/>
            </a:xfrm>
            <a:prstGeom prst="rect">
              <a:avLst/>
            </a:prstGeom>
          </p:spPr>
        </p:pic>
        <p:pic>
          <p:nvPicPr>
            <p:cNvPr id="36" name="Gráfico 35" descr="Floco de neve">
              <a:extLst>
                <a:ext uri="{FF2B5EF4-FFF2-40B4-BE49-F238E27FC236}">
                  <a16:creationId xmlns:a16="http://schemas.microsoft.com/office/drawing/2014/main" id="{FB61742F-AE3F-4FCC-B5B2-22C93815B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3269023">
              <a:off x="325152" y="4667899"/>
              <a:ext cx="1130475" cy="1130475"/>
            </a:xfrm>
            <a:prstGeom prst="rect">
              <a:avLst/>
            </a:prstGeom>
          </p:spPr>
        </p:pic>
        <p:pic>
          <p:nvPicPr>
            <p:cNvPr id="37" name="Gráfico 36" descr="Floco de neve">
              <a:extLst>
                <a:ext uri="{FF2B5EF4-FFF2-40B4-BE49-F238E27FC236}">
                  <a16:creationId xmlns:a16="http://schemas.microsoft.com/office/drawing/2014/main" id="{F23C55C6-BF3B-4477-A719-1E2CDD30B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8949464">
              <a:off x="10574458" y="2615878"/>
              <a:ext cx="1130475" cy="1130475"/>
            </a:xfrm>
            <a:prstGeom prst="rect">
              <a:avLst/>
            </a:prstGeom>
          </p:spPr>
        </p:pic>
        <p:pic>
          <p:nvPicPr>
            <p:cNvPr id="39" name="Gráfico 38" descr="Neve">
              <a:extLst>
                <a:ext uri="{FF2B5EF4-FFF2-40B4-BE49-F238E27FC236}">
                  <a16:creationId xmlns:a16="http://schemas.microsoft.com/office/drawing/2014/main" id="{E75F4637-D4A1-4149-8892-22A4F623E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678104">
              <a:off x="7021212" y="419491"/>
              <a:ext cx="1065917" cy="1065917"/>
            </a:xfrm>
            <a:prstGeom prst="rect">
              <a:avLst/>
            </a:prstGeom>
          </p:spPr>
        </p:pic>
        <p:pic>
          <p:nvPicPr>
            <p:cNvPr id="40" name="Gráfico 39" descr="Neve">
              <a:extLst>
                <a:ext uri="{FF2B5EF4-FFF2-40B4-BE49-F238E27FC236}">
                  <a16:creationId xmlns:a16="http://schemas.microsoft.com/office/drawing/2014/main" id="{8527BC36-5881-4081-84B8-F7AA3AC2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259971">
              <a:off x="9968535" y="177475"/>
              <a:ext cx="1065917" cy="1065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3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6BBD8AD2-F180-4FF7-991D-77ED1201FD0D}"/>
              </a:ext>
            </a:extLst>
          </p:cNvPr>
          <p:cNvSpPr/>
          <p:nvPr/>
        </p:nvSpPr>
        <p:spPr>
          <a:xfrm>
            <a:off x="534201" y="712269"/>
            <a:ext cx="11123597" cy="599593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2996691-21FF-4274-B4F6-202B3B00BE4E}"/>
              </a:ext>
            </a:extLst>
          </p:cNvPr>
          <p:cNvSpPr txBox="1"/>
          <p:nvPr/>
        </p:nvSpPr>
        <p:spPr>
          <a:xfrm>
            <a:off x="77002" y="77769"/>
            <a:ext cx="4860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 Black" panose="020B0A04020102020204" pitchFamily="34" charset="0"/>
              </a:rPr>
              <a:t>Node-RED</a:t>
            </a:r>
            <a:endParaRPr lang="pt-BR" sz="2400" dirty="0">
              <a:latin typeface="Arial Black" panose="020B0A040201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0F73E5-1A55-4754-B1C1-B4EF726D6F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71" y="818974"/>
            <a:ext cx="10566256" cy="578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3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E02F5F1D-4010-4DCB-954A-D718E5C9D29A}"/>
              </a:ext>
            </a:extLst>
          </p:cNvPr>
          <p:cNvSpPr txBox="1"/>
          <p:nvPr/>
        </p:nvSpPr>
        <p:spPr>
          <a:xfrm>
            <a:off x="-9428" y="-9427"/>
            <a:ext cx="12188858" cy="6853287"/>
          </a:xfrm>
          <a:custGeom>
            <a:avLst/>
            <a:gdLst/>
            <a:ahLst/>
            <a:cxnLst/>
            <a:rect l="l" t="t" r="r" b="b"/>
            <a:pathLst>
              <a:path w="12188858" h="6853287">
                <a:moveTo>
                  <a:pt x="5342318" y="3849525"/>
                </a:moveTo>
                <a:lnTo>
                  <a:pt x="5366653" y="3923580"/>
                </a:lnTo>
                <a:lnTo>
                  <a:pt x="5220053" y="3923580"/>
                </a:lnTo>
                <a:lnTo>
                  <a:pt x="5218690" y="3919035"/>
                </a:lnTo>
                <a:close/>
                <a:moveTo>
                  <a:pt x="5920834" y="3524249"/>
                </a:moveTo>
                <a:lnTo>
                  <a:pt x="5920834" y="3713886"/>
                </a:lnTo>
                <a:cubicBezTo>
                  <a:pt x="5920834" y="3760072"/>
                  <a:pt x="5911864" y="3799454"/>
                  <a:pt x="5893926" y="3832032"/>
                </a:cubicBezTo>
                <a:cubicBezTo>
                  <a:pt x="5875987" y="3864610"/>
                  <a:pt x="5850111" y="3889559"/>
                  <a:pt x="5816296" y="3906879"/>
                </a:cubicBezTo>
                <a:cubicBezTo>
                  <a:pt x="5782481" y="3924199"/>
                  <a:pt x="5741655" y="3932859"/>
                  <a:pt x="5693819" y="3932859"/>
                </a:cubicBezTo>
                <a:cubicBezTo>
                  <a:pt x="5646396" y="3932859"/>
                  <a:pt x="5605674" y="3924199"/>
                  <a:pt x="5571652" y="3906879"/>
                </a:cubicBezTo>
                <a:cubicBezTo>
                  <a:pt x="5537631" y="3889559"/>
                  <a:pt x="5511755" y="3864610"/>
                  <a:pt x="5494022" y="3832032"/>
                </a:cubicBezTo>
                <a:cubicBezTo>
                  <a:pt x="5485156" y="3815743"/>
                  <a:pt x="5478507" y="3797753"/>
                  <a:pt x="5474074" y="3778062"/>
                </a:cubicBezTo>
                <a:lnTo>
                  <a:pt x="5473818" y="3775588"/>
                </a:lnTo>
                <a:lnTo>
                  <a:pt x="5604127" y="3702320"/>
                </a:lnTo>
                <a:lnTo>
                  <a:pt x="5604127" y="3705845"/>
                </a:lnTo>
                <a:cubicBezTo>
                  <a:pt x="5604127" y="3725639"/>
                  <a:pt x="5607632" y="3742443"/>
                  <a:pt x="5614643" y="3756258"/>
                </a:cubicBezTo>
                <a:cubicBezTo>
                  <a:pt x="5621653" y="3770073"/>
                  <a:pt x="5631860" y="3780588"/>
                  <a:pt x="5645262" y="3787805"/>
                </a:cubicBezTo>
                <a:cubicBezTo>
                  <a:pt x="5658664" y="3795021"/>
                  <a:pt x="5674850" y="3798630"/>
                  <a:pt x="5693819" y="3798630"/>
                </a:cubicBezTo>
                <a:cubicBezTo>
                  <a:pt x="5712789" y="3798630"/>
                  <a:pt x="5729078" y="3795021"/>
                  <a:pt x="5742687" y="3787805"/>
                </a:cubicBezTo>
                <a:cubicBezTo>
                  <a:pt x="5756295" y="3780588"/>
                  <a:pt x="5766604" y="3770073"/>
                  <a:pt x="5773615" y="3756258"/>
                </a:cubicBezTo>
                <a:cubicBezTo>
                  <a:pt x="5780625" y="3742443"/>
                  <a:pt x="5784130" y="3725639"/>
                  <a:pt x="5784130" y="3705845"/>
                </a:cubicBezTo>
                <a:lnTo>
                  <a:pt x="5784130" y="3601112"/>
                </a:lnTo>
                <a:close/>
                <a:moveTo>
                  <a:pt x="8098440" y="3520893"/>
                </a:moveTo>
                <a:lnTo>
                  <a:pt x="8098440" y="3795537"/>
                </a:lnTo>
                <a:lnTo>
                  <a:pt x="8185040" y="3795537"/>
                </a:lnTo>
                <a:cubicBezTo>
                  <a:pt x="8207720" y="3795537"/>
                  <a:pt x="8225350" y="3789764"/>
                  <a:pt x="8237927" y="3778217"/>
                </a:cubicBezTo>
                <a:cubicBezTo>
                  <a:pt x="8250504" y="3766670"/>
                  <a:pt x="8256794" y="3750175"/>
                  <a:pt x="8256794" y="3728732"/>
                </a:cubicBezTo>
                <a:lnTo>
                  <a:pt x="8256794" y="3609967"/>
                </a:lnTo>
                <a:cubicBezTo>
                  <a:pt x="8256794" y="3590997"/>
                  <a:pt x="8253804" y="3574915"/>
                  <a:pt x="8247824" y="3561719"/>
                </a:cubicBezTo>
                <a:cubicBezTo>
                  <a:pt x="8241845" y="3548522"/>
                  <a:pt x="8233082" y="3538419"/>
                  <a:pt x="8221535" y="3531409"/>
                </a:cubicBezTo>
                <a:cubicBezTo>
                  <a:pt x="8209988" y="3524398"/>
                  <a:pt x="8196380" y="3520893"/>
                  <a:pt x="8180710" y="3520893"/>
                </a:cubicBezTo>
                <a:close/>
                <a:moveTo>
                  <a:pt x="8717821" y="3270992"/>
                </a:moveTo>
                <a:lnTo>
                  <a:pt x="8649026" y="3628524"/>
                </a:lnTo>
                <a:lnTo>
                  <a:pt x="8786955" y="3628524"/>
                </a:lnTo>
                <a:close/>
                <a:moveTo>
                  <a:pt x="7060471" y="3270992"/>
                </a:moveTo>
                <a:lnTo>
                  <a:pt x="6991676" y="3628524"/>
                </a:lnTo>
                <a:lnTo>
                  <a:pt x="7129605" y="3628524"/>
                </a:lnTo>
                <a:close/>
                <a:moveTo>
                  <a:pt x="4012471" y="3270992"/>
                </a:moveTo>
                <a:lnTo>
                  <a:pt x="4081606" y="3628524"/>
                </a:lnTo>
                <a:lnTo>
                  <a:pt x="3943676" y="3628524"/>
                </a:lnTo>
                <a:close/>
                <a:moveTo>
                  <a:pt x="4488465" y="3153465"/>
                </a:moveTo>
                <a:lnTo>
                  <a:pt x="4580632" y="3153465"/>
                </a:lnTo>
                <a:cubicBezTo>
                  <a:pt x="4601664" y="3153465"/>
                  <a:pt x="4617849" y="3159753"/>
                  <a:pt x="4629189" y="3172331"/>
                </a:cubicBezTo>
                <a:cubicBezTo>
                  <a:pt x="4640529" y="3184908"/>
                  <a:pt x="4646200" y="3202743"/>
                  <a:pt x="4646200" y="3225837"/>
                </a:cubicBezTo>
                <a:lnTo>
                  <a:pt x="4646200" y="3721309"/>
                </a:lnTo>
                <a:cubicBezTo>
                  <a:pt x="4646200" y="3744402"/>
                  <a:pt x="4640529" y="3762340"/>
                  <a:pt x="4629189" y="3775124"/>
                </a:cubicBezTo>
                <a:cubicBezTo>
                  <a:pt x="4617849" y="3787908"/>
                  <a:pt x="4601664" y="3794300"/>
                  <a:pt x="4580632" y="3794300"/>
                </a:cubicBezTo>
                <a:lnTo>
                  <a:pt x="4488465" y="3794300"/>
                </a:lnTo>
                <a:close/>
                <a:moveTo>
                  <a:pt x="5029534" y="3152846"/>
                </a:moveTo>
                <a:lnTo>
                  <a:pt x="5121701" y="3152846"/>
                </a:lnTo>
                <a:cubicBezTo>
                  <a:pt x="5138608" y="3152846"/>
                  <a:pt x="5153248" y="3156145"/>
                  <a:pt x="5165619" y="3162743"/>
                </a:cubicBezTo>
                <a:cubicBezTo>
                  <a:pt x="5177990" y="3169341"/>
                  <a:pt x="5187372" y="3179135"/>
                  <a:pt x="5193765" y="3192125"/>
                </a:cubicBezTo>
                <a:cubicBezTo>
                  <a:pt x="5200156" y="3205115"/>
                  <a:pt x="5203352" y="3220476"/>
                  <a:pt x="5203352" y="3238208"/>
                </a:cubicBezTo>
                <a:lnTo>
                  <a:pt x="5203352" y="3334086"/>
                </a:lnTo>
                <a:cubicBezTo>
                  <a:pt x="5203352" y="3350993"/>
                  <a:pt x="5200156" y="3365324"/>
                  <a:pt x="5193765" y="3377077"/>
                </a:cubicBezTo>
                <a:cubicBezTo>
                  <a:pt x="5187372" y="3388829"/>
                  <a:pt x="5177990" y="3397901"/>
                  <a:pt x="5165619" y="3404293"/>
                </a:cubicBezTo>
                <a:cubicBezTo>
                  <a:pt x="5153248" y="3410685"/>
                  <a:pt x="5138608" y="3413881"/>
                  <a:pt x="5121701" y="3413881"/>
                </a:cubicBezTo>
                <a:lnTo>
                  <a:pt x="5029534" y="3413881"/>
                </a:lnTo>
                <a:close/>
                <a:moveTo>
                  <a:pt x="8098440" y="3151609"/>
                </a:moveTo>
                <a:lnTo>
                  <a:pt x="8098440" y="3394087"/>
                </a:lnTo>
                <a:lnTo>
                  <a:pt x="8178854" y="3394087"/>
                </a:lnTo>
                <a:cubicBezTo>
                  <a:pt x="8200298" y="3394087"/>
                  <a:pt x="8216999" y="3386973"/>
                  <a:pt x="8228958" y="3372746"/>
                </a:cubicBezTo>
                <a:cubicBezTo>
                  <a:pt x="8240917" y="3358519"/>
                  <a:pt x="8246897" y="3338210"/>
                  <a:pt x="8246897" y="3311818"/>
                </a:cubicBezTo>
                <a:lnTo>
                  <a:pt x="8246897" y="3217796"/>
                </a:lnTo>
                <a:cubicBezTo>
                  <a:pt x="8246897" y="3196764"/>
                  <a:pt x="8240917" y="3180475"/>
                  <a:pt x="8228958" y="3168929"/>
                </a:cubicBezTo>
                <a:cubicBezTo>
                  <a:pt x="8216999" y="3157382"/>
                  <a:pt x="8200710" y="3151609"/>
                  <a:pt x="8180091" y="3151609"/>
                </a:cubicBezTo>
                <a:close/>
                <a:moveTo>
                  <a:pt x="5693819" y="3148516"/>
                </a:moveTo>
                <a:cubicBezTo>
                  <a:pt x="5712789" y="3148516"/>
                  <a:pt x="5729078" y="3152124"/>
                  <a:pt x="5742687" y="3159341"/>
                </a:cubicBezTo>
                <a:cubicBezTo>
                  <a:pt x="5756295" y="3166557"/>
                  <a:pt x="5766604" y="3177073"/>
                  <a:pt x="5773615" y="3190888"/>
                </a:cubicBezTo>
                <a:cubicBezTo>
                  <a:pt x="5780625" y="3204702"/>
                  <a:pt x="5784130" y="3221301"/>
                  <a:pt x="5784130" y="3240682"/>
                </a:cubicBezTo>
                <a:lnTo>
                  <a:pt x="5784130" y="3601112"/>
                </a:lnTo>
                <a:lnTo>
                  <a:pt x="5604127" y="3702320"/>
                </a:lnTo>
                <a:lnTo>
                  <a:pt x="5604127" y="3240682"/>
                </a:lnTo>
                <a:cubicBezTo>
                  <a:pt x="5604127" y="3221301"/>
                  <a:pt x="5607632" y="3204702"/>
                  <a:pt x="5614643" y="3190888"/>
                </a:cubicBezTo>
                <a:cubicBezTo>
                  <a:pt x="5621653" y="3177073"/>
                  <a:pt x="5631860" y="3166557"/>
                  <a:pt x="5645262" y="3159341"/>
                </a:cubicBezTo>
                <a:cubicBezTo>
                  <a:pt x="5658664" y="3152124"/>
                  <a:pt x="5674850" y="3148516"/>
                  <a:pt x="5693819" y="3148516"/>
                </a:cubicBezTo>
                <a:close/>
                <a:moveTo>
                  <a:pt x="2912520" y="3148516"/>
                </a:moveTo>
                <a:cubicBezTo>
                  <a:pt x="2931489" y="3148516"/>
                  <a:pt x="2947778" y="3152124"/>
                  <a:pt x="2961387" y="3159341"/>
                </a:cubicBezTo>
                <a:cubicBezTo>
                  <a:pt x="2974995" y="3166557"/>
                  <a:pt x="2985305" y="3177073"/>
                  <a:pt x="2992315" y="3190888"/>
                </a:cubicBezTo>
                <a:cubicBezTo>
                  <a:pt x="2999325" y="3204702"/>
                  <a:pt x="3002830" y="3221301"/>
                  <a:pt x="3002830" y="3240682"/>
                </a:cubicBezTo>
                <a:lnTo>
                  <a:pt x="3002830" y="3684042"/>
                </a:lnTo>
                <a:lnTo>
                  <a:pt x="2955819" y="3645225"/>
                </a:lnTo>
                <a:lnTo>
                  <a:pt x="2874169" y="3741722"/>
                </a:lnTo>
                <a:lnTo>
                  <a:pt x="2939532" y="3795718"/>
                </a:lnTo>
                <a:lnTo>
                  <a:pt x="2938963" y="3795923"/>
                </a:lnTo>
                <a:cubicBezTo>
                  <a:pt x="2930819" y="3797728"/>
                  <a:pt x="2922005" y="3798630"/>
                  <a:pt x="2912520" y="3798630"/>
                </a:cubicBezTo>
                <a:cubicBezTo>
                  <a:pt x="2893550" y="3798630"/>
                  <a:pt x="2877364" y="3795021"/>
                  <a:pt x="2863962" y="3787805"/>
                </a:cubicBezTo>
                <a:cubicBezTo>
                  <a:pt x="2850560" y="3780588"/>
                  <a:pt x="2840354" y="3770073"/>
                  <a:pt x="2833343" y="3756258"/>
                </a:cubicBezTo>
                <a:cubicBezTo>
                  <a:pt x="2826333" y="3742443"/>
                  <a:pt x="2822828" y="3725639"/>
                  <a:pt x="2822828" y="3705845"/>
                </a:cubicBezTo>
                <a:lnTo>
                  <a:pt x="2822828" y="3240682"/>
                </a:lnTo>
                <a:cubicBezTo>
                  <a:pt x="2822828" y="3221301"/>
                  <a:pt x="2826333" y="3204702"/>
                  <a:pt x="2833343" y="3190888"/>
                </a:cubicBezTo>
                <a:cubicBezTo>
                  <a:pt x="2840354" y="3177073"/>
                  <a:pt x="2850560" y="3166557"/>
                  <a:pt x="2863962" y="3159341"/>
                </a:cubicBezTo>
                <a:cubicBezTo>
                  <a:pt x="2877364" y="3152124"/>
                  <a:pt x="2893550" y="3148516"/>
                  <a:pt x="2912520" y="3148516"/>
                </a:cubicBezTo>
                <a:close/>
                <a:moveTo>
                  <a:pt x="6740307" y="3063494"/>
                </a:moveTo>
                <a:lnTo>
                  <a:pt x="6584015" y="3385177"/>
                </a:lnTo>
                <a:lnTo>
                  <a:pt x="6787860" y="3923580"/>
                </a:lnTo>
                <a:lnTo>
                  <a:pt x="6636930" y="3923580"/>
                </a:lnTo>
                <a:lnTo>
                  <a:pt x="6509538" y="3538466"/>
                </a:lnTo>
                <a:lnTo>
                  <a:pt x="6431565" y="3698951"/>
                </a:lnTo>
                <a:lnTo>
                  <a:pt x="6431565" y="3923580"/>
                </a:lnTo>
                <a:lnTo>
                  <a:pt x="6296099" y="3923580"/>
                </a:lnTo>
                <a:lnTo>
                  <a:pt x="6296099" y="3313253"/>
                </a:lnTo>
                <a:lnTo>
                  <a:pt x="6431565" y="3237086"/>
                </a:lnTo>
                <a:lnTo>
                  <a:pt x="6431565" y="3448342"/>
                </a:lnTo>
                <a:lnTo>
                  <a:pt x="6546670" y="3172367"/>
                </a:lnTo>
                <a:close/>
                <a:moveTo>
                  <a:pt x="9058349" y="3024184"/>
                </a:moveTo>
                <a:lnTo>
                  <a:pt x="9169691" y="3024184"/>
                </a:lnTo>
                <a:lnTo>
                  <a:pt x="9380623" y="3618212"/>
                </a:lnTo>
                <a:lnTo>
                  <a:pt x="9380623" y="3024184"/>
                </a:lnTo>
                <a:lnTo>
                  <a:pt x="9506810" y="3024184"/>
                </a:lnTo>
                <a:lnTo>
                  <a:pt x="9506810" y="3922962"/>
                </a:lnTo>
                <a:lnTo>
                  <a:pt x="9393613" y="3922962"/>
                </a:lnTo>
                <a:lnTo>
                  <a:pt x="9184537" y="3354982"/>
                </a:lnTo>
                <a:lnTo>
                  <a:pt x="9184537" y="3922962"/>
                </a:lnTo>
                <a:lnTo>
                  <a:pt x="9058349" y="3922962"/>
                </a:lnTo>
                <a:close/>
                <a:moveTo>
                  <a:pt x="8664005" y="3024184"/>
                </a:moveTo>
                <a:lnTo>
                  <a:pt x="8771637" y="3024184"/>
                </a:lnTo>
                <a:lnTo>
                  <a:pt x="8983186" y="3923580"/>
                </a:lnTo>
                <a:lnTo>
                  <a:pt x="8844009" y="3923580"/>
                </a:lnTo>
                <a:lnTo>
                  <a:pt x="8811475" y="3755330"/>
                </a:lnTo>
                <a:lnTo>
                  <a:pt x="8624626" y="3755330"/>
                </a:lnTo>
                <a:lnTo>
                  <a:pt x="8592252" y="3923580"/>
                </a:lnTo>
                <a:lnTo>
                  <a:pt x="8453075" y="3923580"/>
                </a:lnTo>
                <a:close/>
                <a:moveTo>
                  <a:pt x="7962974" y="3024184"/>
                </a:moveTo>
                <a:lnTo>
                  <a:pt x="8044007" y="3024184"/>
                </a:lnTo>
                <a:lnTo>
                  <a:pt x="8098440" y="3024184"/>
                </a:lnTo>
                <a:lnTo>
                  <a:pt x="8186896" y="3024184"/>
                </a:lnTo>
                <a:cubicBezTo>
                  <a:pt x="8227721" y="3024184"/>
                  <a:pt x="8262670" y="3031297"/>
                  <a:pt x="8291743" y="3045524"/>
                </a:cubicBezTo>
                <a:cubicBezTo>
                  <a:pt x="8320815" y="3059752"/>
                  <a:pt x="8342980" y="3080577"/>
                  <a:pt x="8358239" y="3108000"/>
                </a:cubicBezTo>
                <a:cubicBezTo>
                  <a:pt x="8373496" y="3135423"/>
                  <a:pt x="8381126" y="3168310"/>
                  <a:pt x="8381126" y="3206661"/>
                </a:cubicBezTo>
                <a:lnTo>
                  <a:pt x="8381126" y="3302539"/>
                </a:lnTo>
                <a:cubicBezTo>
                  <a:pt x="8381126" y="3330168"/>
                  <a:pt x="8376280" y="3354705"/>
                  <a:pt x="8366589" y="3376148"/>
                </a:cubicBezTo>
                <a:cubicBezTo>
                  <a:pt x="8356898" y="3397592"/>
                  <a:pt x="8342877" y="3415118"/>
                  <a:pt x="8324527" y="3428727"/>
                </a:cubicBezTo>
                <a:cubicBezTo>
                  <a:pt x="8306175" y="3442335"/>
                  <a:pt x="8284011" y="3451614"/>
                  <a:pt x="8258031" y="3456562"/>
                </a:cubicBezTo>
                <a:cubicBezTo>
                  <a:pt x="8286485" y="3460686"/>
                  <a:pt x="8310712" y="3469758"/>
                  <a:pt x="8330712" y="3483779"/>
                </a:cubicBezTo>
                <a:cubicBezTo>
                  <a:pt x="8350712" y="3497800"/>
                  <a:pt x="8366074" y="3516048"/>
                  <a:pt x="8376796" y="3538522"/>
                </a:cubicBezTo>
                <a:cubicBezTo>
                  <a:pt x="8387517" y="3560997"/>
                  <a:pt x="8392878" y="3587080"/>
                  <a:pt x="8392878" y="3616771"/>
                </a:cubicBezTo>
                <a:lnTo>
                  <a:pt x="8392878" y="3737392"/>
                </a:lnTo>
                <a:cubicBezTo>
                  <a:pt x="8392878" y="3776980"/>
                  <a:pt x="8385456" y="3810589"/>
                  <a:pt x="8370610" y="3838218"/>
                </a:cubicBezTo>
                <a:cubicBezTo>
                  <a:pt x="8355764" y="3865847"/>
                  <a:pt x="8334011" y="3886982"/>
                  <a:pt x="8305351" y="3901621"/>
                </a:cubicBezTo>
                <a:cubicBezTo>
                  <a:pt x="8276691" y="3916260"/>
                  <a:pt x="8242154" y="3923580"/>
                  <a:pt x="8201741" y="3923580"/>
                </a:cubicBezTo>
                <a:lnTo>
                  <a:pt x="8098440" y="3923580"/>
                </a:lnTo>
                <a:lnTo>
                  <a:pt x="8044007" y="3923580"/>
                </a:lnTo>
                <a:lnTo>
                  <a:pt x="7962974" y="3923580"/>
                </a:lnTo>
                <a:close/>
                <a:moveTo>
                  <a:pt x="7400999" y="3024184"/>
                </a:moveTo>
                <a:lnTo>
                  <a:pt x="7512341" y="3024184"/>
                </a:lnTo>
                <a:lnTo>
                  <a:pt x="7723273" y="3618212"/>
                </a:lnTo>
                <a:lnTo>
                  <a:pt x="7723273" y="3024184"/>
                </a:lnTo>
                <a:lnTo>
                  <a:pt x="7849460" y="3024184"/>
                </a:lnTo>
                <a:lnTo>
                  <a:pt x="7849460" y="3922962"/>
                </a:lnTo>
                <a:lnTo>
                  <a:pt x="7736263" y="3922962"/>
                </a:lnTo>
                <a:lnTo>
                  <a:pt x="7527187" y="3354982"/>
                </a:lnTo>
                <a:lnTo>
                  <a:pt x="7527187" y="3922962"/>
                </a:lnTo>
                <a:lnTo>
                  <a:pt x="7400999" y="3922962"/>
                </a:lnTo>
                <a:close/>
                <a:moveTo>
                  <a:pt x="7006656" y="3024184"/>
                </a:moveTo>
                <a:lnTo>
                  <a:pt x="7114287" y="3024184"/>
                </a:lnTo>
                <a:lnTo>
                  <a:pt x="7325836" y="3923580"/>
                </a:lnTo>
                <a:lnTo>
                  <a:pt x="7186659" y="3923580"/>
                </a:lnTo>
                <a:lnTo>
                  <a:pt x="7154125" y="3755330"/>
                </a:lnTo>
                <a:lnTo>
                  <a:pt x="6967276" y="3755330"/>
                </a:lnTo>
                <a:lnTo>
                  <a:pt x="6934902" y="3923580"/>
                </a:lnTo>
                <a:lnTo>
                  <a:pt x="6795725" y="3923580"/>
                </a:lnTo>
                <a:close/>
                <a:moveTo>
                  <a:pt x="4353000" y="3024184"/>
                </a:moveTo>
                <a:lnTo>
                  <a:pt x="4353000" y="3923580"/>
                </a:lnTo>
                <a:lnTo>
                  <a:pt x="4441454" y="3923580"/>
                </a:lnTo>
                <a:lnTo>
                  <a:pt x="4488465" y="3923580"/>
                </a:lnTo>
                <a:lnTo>
                  <a:pt x="4586199" y="3923580"/>
                </a:lnTo>
                <a:cubicBezTo>
                  <a:pt x="4627437" y="3923580"/>
                  <a:pt x="4662798" y="3915951"/>
                  <a:pt x="4692283" y="3900693"/>
                </a:cubicBezTo>
                <a:cubicBezTo>
                  <a:pt x="4721768" y="3885435"/>
                  <a:pt x="4744242" y="3863167"/>
                  <a:pt x="4759707" y="3833888"/>
                </a:cubicBezTo>
                <a:cubicBezTo>
                  <a:pt x="4775171" y="3804609"/>
                  <a:pt x="4782904" y="3769557"/>
                  <a:pt x="4782904" y="3728732"/>
                </a:cubicBezTo>
                <a:lnTo>
                  <a:pt x="4782904" y="3219033"/>
                </a:lnTo>
                <a:cubicBezTo>
                  <a:pt x="4782904" y="3177795"/>
                  <a:pt x="4775171" y="3142639"/>
                  <a:pt x="4759707" y="3113567"/>
                </a:cubicBezTo>
                <a:cubicBezTo>
                  <a:pt x="4744242" y="3084494"/>
                  <a:pt x="4721871" y="3062329"/>
                  <a:pt x="4692592" y="3047071"/>
                </a:cubicBezTo>
                <a:cubicBezTo>
                  <a:pt x="4663313" y="3031813"/>
                  <a:pt x="4628055" y="3024184"/>
                  <a:pt x="4586817" y="3024184"/>
                </a:cubicBezTo>
                <a:lnTo>
                  <a:pt x="4488465" y="3024184"/>
                </a:lnTo>
                <a:lnTo>
                  <a:pt x="4441454" y="3024184"/>
                </a:lnTo>
                <a:close/>
                <a:moveTo>
                  <a:pt x="3958656" y="3024184"/>
                </a:moveTo>
                <a:lnTo>
                  <a:pt x="3747724" y="3923580"/>
                </a:lnTo>
                <a:lnTo>
                  <a:pt x="3886902" y="3923580"/>
                </a:lnTo>
                <a:lnTo>
                  <a:pt x="3919276" y="3755330"/>
                </a:lnTo>
                <a:lnTo>
                  <a:pt x="4106125" y="3755330"/>
                </a:lnTo>
                <a:lnTo>
                  <a:pt x="4138659" y="3923580"/>
                </a:lnTo>
                <a:lnTo>
                  <a:pt x="4277837" y="3923580"/>
                </a:lnTo>
                <a:lnTo>
                  <a:pt x="4066286" y="3024184"/>
                </a:lnTo>
                <a:close/>
                <a:moveTo>
                  <a:pt x="3259108" y="3024184"/>
                </a:moveTo>
                <a:lnTo>
                  <a:pt x="3259108" y="3713267"/>
                </a:lnTo>
                <a:cubicBezTo>
                  <a:pt x="3259108" y="3759866"/>
                  <a:pt x="3267253" y="3799557"/>
                  <a:pt x="3283541" y="3832342"/>
                </a:cubicBezTo>
                <a:cubicBezTo>
                  <a:pt x="3299830" y="3865126"/>
                  <a:pt x="3323645" y="3890074"/>
                  <a:pt x="3354986" y="3907188"/>
                </a:cubicBezTo>
                <a:cubicBezTo>
                  <a:pt x="3386326" y="3924302"/>
                  <a:pt x="3424059" y="3932859"/>
                  <a:pt x="3468184" y="3932859"/>
                </a:cubicBezTo>
                <a:cubicBezTo>
                  <a:pt x="3512720" y="3932859"/>
                  <a:pt x="3550762" y="3924302"/>
                  <a:pt x="3582309" y="3907188"/>
                </a:cubicBezTo>
                <a:cubicBezTo>
                  <a:pt x="3613856" y="3890074"/>
                  <a:pt x="3637877" y="3865126"/>
                  <a:pt x="3654372" y="3832342"/>
                </a:cubicBezTo>
                <a:cubicBezTo>
                  <a:pt x="3670867" y="3799557"/>
                  <a:pt x="3679115" y="3759866"/>
                  <a:pt x="3679115" y="3713267"/>
                </a:cubicBezTo>
                <a:lnTo>
                  <a:pt x="3679115" y="3024184"/>
                </a:lnTo>
                <a:lnTo>
                  <a:pt x="3543030" y="3024184"/>
                </a:lnTo>
                <a:lnTo>
                  <a:pt x="3543030" y="3718216"/>
                </a:lnTo>
                <a:cubicBezTo>
                  <a:pt x="3543030" y="3743783"/>
                  <a:pt x="3536535" y="3763578"/>
                  <a:pt x="3523545" y="3777598"/>
                </a:cubicBezTo>
                <a:cubicBezTo>
                  <a:pt x="3510556" y="3791619"/>
                  <a:pt x="3492101" y="3798630"/>
                  <a:pt x="3468184" y="3798630"/>
                </a:cubicBezTo>
                <a:cubicBezTo>
                  <a:pt x="3444678" y="3798630"/>
                  <a:pt x="3426534" y="3791619"/>
                  <a:pt x="3413750" y="3777598"/>
                </a:cubicBezTo>
                <a:cubicBezTo>
                  <a:pt x="3400966" y="3763578"/>
                  <a:pt x="3394574" y="3743783"/>
                  <a:pt x="3394574" y="3718216"/>
                </a:cubicBezTo>
                <a:lnTo>
                  <a:pt x="3394574" y="3024184"/>
                </a:lnTo>
                <a:close/>
                <a:moveTo>
                  <a:pt x="2912520" y="3014905"/>
                </a:moveTo>
                <a:cubicBezTo>
                  <a:pt x="2865097" y="3014905"/>
                  <a:pt x="2824374" y="3023359"/>
                  <a:pt x="2790353" y="3040267"/>
                </a:cubicBezTo>
                <a:cubicBezTo>
                  <a:pt x="2756331" y="3057174"/>
                  <a:pt x="2730455" y="3082020"/>
                  <a:pt x="2712723" y="3114804"/>
                </a:cubicBezTo>
                <a:cubicBezTo>
                  <a:pt x="2694990" y="3147588"/>
                  <a:pt x="2686125" y="3187073"/>
                  <a:pt x="2686125" y="3233260"/>
                </a:cubicBezTo>
                <a:lnTo>
                  <a:pt x="2686125" y="3713886"/>
                </a:lnTo>
                <a:cubicBezTo>
                  <a:pt x="2686125" y="3760072"/>
                  <a:pt x="2694990" y="3799454"/>
                  <a:pt x="2712723" y="3832032"/>
                </a:cubicBezTo>
                <a:cubicBezTo>
                  <a:pt x="2730455" y="3864610"/>
                  <a:pt x="2756331" y="3889559"/>
                  <a:pt x="2790353" y="3906879"/>
                </a:cubicBezTo>
                <a:cubicBezTo>
                  <a:pt x="2824374" y="3924199"/>
                  <a:pt x="2865097" y="3932859"/>
                  <a:pt x="2912520" y="3932859"/>
                </a:cubicBezTo>
                <a:cubicBezTo>
                  <a:pt x="2960355" y="3932859"/>
                  <a:pt x="3001181" y="3924199"/>
                  <a:pt x="3034996" y="3906879"/>
                </a:cubicBezTo>
                <a:lnTo>
                  <a:pt x="3057581" y="3893236"/>
                </a:lnTo>
                <a:lnTo>
                  <a:pt x="3144482" y="3965024"/>
                </a:lnTo>
                <a:lnTo>
                  <a:pt x="3225515" y="3867909"/>
                </a:lnTo>
                <a:lnTo>
                  <a:pt x="3129630" y="3788739"/>
                </a:lnTo>
                <a:lnTo>
                  <a:pt x="3132807" y="3778062"/>
                </a:lnTo>
                <a:cubicBezTo>
                  <a:pt x="3137292" y="3758371"/>
                  <a:pt x="3139534" y="3736979"/>
                  <a:pt x="3139534" y="3713886"/>
                </a:cubicBezTo>
                <a:lnTo>
                  <a:pt x="3139534" y="3233260"/>
                </a:lnTo>
                <a:cubicBezTo>
                  <a:pt x="3139534" y="3187073"/>
                  <a:pt x="3130565" y="3147588"/>
                  <a:pt x="3112626" y="3114804"/>
                </a:cubicBezTo>
                <a:cubicBezTo>
                  <a:pt x="3094688" y="3082020"/>
                  <a:pt x="3068811" y="3057174"/>
                  <a:pt x="3034996" y="3040267"/>
                </a:cubicBezTo>
                <a:cubicBezTo>
                  <a:pt x="3001181" y="3023359"/>
                  <a:pt x="2960355" y="3014905"/>
                  <a:pt x="2912520" y="3014905"/>
                </a:cubicBezTo>
                <a:close/>
                <a:moveTo>
                  <a:pt x="12188858" y="0"/>
                </a:moveTo>
                <a:lnTo>
                  <a:pt x="6740307" y="3063494"/>
                </a:lnTo>
                <a:lnTo>
                  <a:pt x="6759406" y="3024184"/>
                </a:lnTo>
                <a:lnTo>
                  <a:pt x="6608476" y="3024184"/>
                </a:lnTo>
                <a:lnTo>
                  <a:pt x="6546670" y="3172367"/>
                </a:lnTo>
                <a:lnTo>
                  <a:pt x="6431565" y="3237086"/>
                </a:lnTo>
                <a:lnTo>
                  <a:pt x="6431565" y="3024184"/>
                </a:lnTo>
                <a:lnTo>
                  <a:pt x="6296099" y="3024184"/>
                </a:lnTo>
                <a:lnTo>
                  <a:pt x="6296099" y="3313253"/>
                </a:lnTo>
                <a:lnTo>
                  <a:pt x="5920834" y="3524249"/>
                </a:lnTo>
                <a:lnTo>
                  <a:pt x="5920834" y="3233260"/>
                </a:lnTo>
                <a:cubicBezTo>
                  <a:pt x="5920834" y="3187073"/>
                  <a:pt x="5911864" y="3147588"/>
                  <a:pt x="5893926" y="3114804"/>
                </a:cubicBezTo>
                <a:cubicBezTo>
                  <a:pt x="5875987" y="3082020"/>
                  <a:pt x="5850111" y="3057174"/>
                  <a:pt x="5816296" y="3040267"/>
                </a:cubicBezTo>
                <a:cubicBezTo>
                  <a:pt x="5782481" y="3023359"/>
                  <a:pt x="5741655" y="3014905"/>
                  <a:pt x="5693819" y="3014905"/>
                </a:cubicBezTo>
                <a:cubicBezTo>
                  <a:pt x="5646396" y="3014905"/>
                  <a:pt x="5605674" y="3023359"/>
                  <a:pt x="5571652" y="3040267"/>
                </a:cubicBezTo>
                <a:cubicBezTo>
                  <a:pt x="5537631" y="3057174"/>
                  <a:pt x="5511755" y="3082020"/>
                  <a:pt x="5494022" y="3114804"/>
                </a:cubicBezTo>
                <a:cubicBezTo>
                  <a:pt x="5476290" y="3147588"/>
                  <a:pt x="5467424" y="3187073"/>
                  <a:pt x="5467424" y="3233260"/>
                </a:cubicBezTo>
                <a:lnTo>
                  <a:pt x="5467424" y="3713886"/>
                </a:lnTo>
                <a:lnTo>
                  <a:pt x="5473818" y="3775588"/>
                </a:lnTo>
                <a:lnTo>
                  <a:pt x="5342318" y="3849525"/>
                </a:lnTo>
                <a:lnTo>
                  <a:pt x="5233709" y="3519018"/>
                </a:lnTo>
                <a:lnTo>
                  <a:pt x="5235208" y="3518419"/>
                </a:lnTo>
                <a:cubicBezTo>
                  <a:pt x="5269641" y="3501924"/>
                  <a:pt x="5295931" y="3477903"/>
                  <a:pt x="5314075" y="3446356"/>
                </a:cubicBezTo>
                <a:cubicBezTo>
                  <a:pt x="5332220" y="3414809"/>
                  <a:pt x="5341293" y="3376973"/>
                  <a:pt x="5341293" y="3332849"/>
                </a:cubicBezTo>
                <a:lnTo>
                  <a:pt x="5341293" y="3227692"/>
                </a:lnTo>
                <a:cubicBezTo>
                  <a:pt x="5341293" y="3184805"/>
                  <a:pt x="5332220" y="3148000"/>
                  <a:pt x="5314075" y="3117278"/>
                </a:cubicBezTo>
                <a:cubicBezTo>
                  <a:pt x="5295931" y="3086556"/>
                  <a:pt x="5269745" y="3063257"/>
                  <a:pt x="5235517" y="3047380"/>
                </a:cubicBezTo>
                <a:cubicBezTo>
                  <a:pt x="5201290" y="3031504"/>
                  <a:pt x="5160053" y="3023566"/>
                  <a:pt x="5111804" y="3023566"/>
                </a:cubicBezTo>
                <a:lnTo>
                  <a:pt x="5029534" y="3023566"/>
                </a:lnTo>
                <a:lnTo>
                  <a:pt x="4957781" y="3023566"/>
                </a:lnTo>
                <a:lnTo>
                  <a:pt x="4895925" y="3023566"/>
                </a:lnTo>
                <a:lnTo>
                  <a:pt x="4895925" y="3923580"/>
                </a:lnTo>
                <a:lnTo>
                  <a:pt x="5029534" y="3923580"/>
                </a:lnTo>
                <a:lnTo>
                  <a:pt x="5029534" y="3543162"/>
                </a:lnTo>
                <a:lnTo>
                  <a:pt x="5105928" y="3543162"/>
                </a:lnTo>
                <a:lnTo>
                  <a:pt x="5218690" y="3919035"/>
                </a:lnTo>
                <a:lnTo>
                  <a:pt x="0" y="6853287"/>
                </a:lnTo>
                <a:lnTo>
                  <a:pt x="0" y="9427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0" dirty="0">
              <a:latin typeface="Bahnschrift SemiBold Condensed" panose="020B0502040204020203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81DAA9A-5C01-4CA5-83AA-6D66C157B7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10859" r="50361" b="39381"/>
          <a:stretch/>
        </p:blipFill>
        <p:spPr>
          <a:xfrm rot="20696978">
            <a:off x="923826" y="886396"/>
            <a:ext cx="3487918" cy="229986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C02506A-5823-4D58-A71D-1C42C83578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10859" r="50361" b="39381"/>
          <a:stretch/>
        </p:blipFill>
        <p:spPr>
          <a:xfrm rot="8108114">
            <a:off x="8388195" y="3565181"/>
            <a:ext cx="3487918" cy="2299865"/>
          </a:xfrm>
          <a:prstGeom prst="rect">
            <a:avLst/>
          </a:prstGeom>
        </p:spPr>
      </p:pic>
      <p:pic>
        <p:nvPicPr>
          <p:cNvPr id="14" name="Google Shape;151;p8">
            <a:extLst>
              <a:ext uri="{FF2B5EF4-FFF2-40B4-BE49-F238E27FC236}">
                <a16:creationId xmlns:a16="http://schemas.microsoft.com/office/drawing/2014/main" id="{AD68111A-2ADF-4692-B363-252B09E8EF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658" r="50134"/>
          <a:stretch/>
        </p:blipFill>
        <p:spPr>
          <a:xfrm>
            <a:off x="9690754" y="1244338"/>
            <a:ext cx="1286981" cy="1080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1;p8">
            <a:extLst>
              <a:ext uri="{FF2B5EF4-FFF2-40B4-BE49-F238E27FC236}">
                <a16:creationId xmlns:a16="http://schemas.microsoft.com/office/drawing/2014/main" id="{95D7F936-364F-4974-8F07-ADFA0358625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7059"/>
          <a:stretch/>
        </p:blipFill>
        <p:spPr>
          <a:xfrm>
            <a:off x="2787175" y="4534293"/>
            <a:ext cx="1018095" cy="952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4583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1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CFB81B8-FAC7-462F-8A7B-6D8D463CF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549" y="561697"/>
            <a:ext cx="11308902" cy="573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05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2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AAC8E70-BF67-4459-AA34-5CC19AD96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02" y="561648"/>
            <a:ext cx="11222596" cy="573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49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3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2BE5981-2E86-4532-A2B8-986228395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36" y="567949"/>
            <a:ext cx="11212127" cy="572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355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4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1E45BD1-8E22-4384-A43C-D56A83370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992" y="571222"/>
            <a:ext cx="11314016" cy="571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28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5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F1A6344-9222-49FB-8296-9668036B1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903" y="556983"/>
            <a:ext cx="11320193" cy="574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2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6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596992E-9057-4754-A660-36856020F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55" y="587284"/>
            <a:ext cx="11294089" cy="568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653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7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50A688C-ADC5-4C80-9C48-378AC71D2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74" y="571223"/>
            <a:ext cx="11328652" cy="571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07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8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FF96B86-2CE5-49AA-B65F-985B48361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712" y="580649"/>
            <a:ext cx="11298575" cy="569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61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ítulo 1">
            <a:extLst>
              <a:ext uri="{FF2B5EF4-FFF2-40B4-BE49-F238E27FC236}">
                <a16:creationId xmlns:a16="http://schemas.microsoft.com/office/drawing/2014/main" id="{C00F5F0D-0B98-434F-8E3D-00C4C0070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389" y="389052"/>
            <a:ext cx="4157222" cy="876694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INTRODUÇÃO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5473A61-4972-4681-98E6-6B0C6C253677}"/>
              </a:ext>
            </a:extLst>
          </p:cNvPr>
          <p:cNvSpPr txBox="1"/>
          <p:nvPr/>
        </p:nvSpPr>
        <p:spPr>
          <a:xfrm>
            <a:off x="730510" y="2045678"/>
            <a:ext cx="95256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rial Rounded MT Bold" panose="020F0704030504030204" pitchFamily="34" charset="0"/>
              </a:rPr>
              <a:t>É um projeto para a rede SENAI Celso Charuri proporcionado pelos alunos para propor a ideia de como iria funcionar na prática desligar e ligar os ar-condicionados automaticamente por meio de uma programação em horários específicos.</a:t>
            </a:r>
          </a:p>
        </p:txBody>
      </p:sp>
    </p:spTree>
    <p:extLst>
      <p:ext uri="{BB962C8B-B14F-4D97-AF65-F5344CB8AC3E}">
        <p14:creationId xmlns:p14="http://schemas.microsoft.com/office/powerpoint/2010/main" val="4106468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551DF86-FDB3-4E90-AE78-E1C17079C5D7}"/>
              </a:ext>
            </a:extLst>
          </p:cNvPr>
          <p:cNvSpPr/>
          <p:nvPr/>
        </p:nvSpPr>
        <p:spPr>
          <a:xfrm>
            <a:off x="338384" y="459556"/>
            <a:ext cx="11515232" cy="59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AAE290-E036-4B73-B732-9D1E7B59B6B6}"/>
              </a:ext>
            </a:extLst>
          </p:cNvPr>
          <p:cNvSpPr txBox="1"/>
          <p:nvPr/>
        </p:nvSpPr>
        <p:spPr>
          <a:xfrm>
            <a:off x="0" y="0"/>
            <a:ext cx="15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 Black" panose="020B0A04020102020204" pitchFamily="34" charset="0"/>
              </a:rPr>
              <a:t>QUADRO 9</a:t>
            </a:r>
          </a:p>
        </p:txBody>
      </p:sp>
      <p:pic>
        <p:nvPicPr>
          <p:cNvPr id="10" name="Gráfico 9" descr="Lista de verificação">
            <a:extLst>
              <a:ext uri="{FF2B5EF4-FFF2-40B4-BE49-F238E27FC236}">
                <a16:creationId xmlns:a16="http://schemas.microsoft.com/office/drawing/2014/main" id="{B2833A18-262F-4217-82ED-287D907FF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569" y="0"/>
            <a:ext cx="369332" cy="36933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0303661-9E8D-436A-8C34-CCE3836A1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436" y="567997"/>
            <a:ext cx="11291127" cy="572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22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>
            <a:extLst>
              <a:ext uri="{FF2B5EF4-FFF2-40B4-BE49-F238E27FC236}">
                <a16:creationId xmlns:a16="http://schemas.microsoft.com/office/drawing/2014/main" id="{DED26EE4-6422-4B10-AC13-0ABBE2CC9FCA}"/>
              </a:ext>
            </a:extLst>
          </p:cNvPr>
          <p:cNvSpPr txBox="1"/>
          <p:nvPr/>
        </p:nvSpPr>
        <p:spPr>
          <a:xfrm>
            <a:off x="-12700" y="-1"/>
            <a:ext cx="12192000" cy="6819900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5762446" y="3600282"/>
                </a:moveTo>
                <a:lnTo>
                  <a:pt x="6023269" y="3600282"/>
                </a:lnTo>
                <a:lnTo>
                  <a:pt x="6023269" y="3765500"/>
                </a:lnTo>
                <a:lnTo>
                  <a:pt x="5467392" y="3765500"/>
                </a:lnTo>
                <a:close/>
                <a:moveTo>
                  <a:pt x="3655399" y="3460942"/>
                </a:moveTo>
                <a:lnTo>
                  <a:pt x="3769858" y="3460942"/>
                </a:lnTo>
                <a:cubicBezTo>
                  <a:pt x="3809337" y="3460942"/>
                  <a:pt x="3836957" y="3467494"/>
                  <a:pt x="3852715" y="3480599"/>
                </a:cubicBezTo>
                <a:cubicBezTo>
                  <a:pt x="3868474" y="3493704"/>
                  <a:pt x="3876353" y="3511038"/>
                  <a:pt x="3876353" y="3532603"/>
                </a:cubicBezTo>
                <a:cubicBezTo>
                  <a:pt x="3876353" y="3555826"/>
                  <a:pt x="3868391" y="3574322"/>
                  <a:pt x="3852466" y="3588090"/>
                </a:cubicBezTo>
                <a:cubicBezTo>
                  <a:pt x="3836542" y="3601858"/>
                  <a:pt x="3809171" y="3608742"/>
                  <a:pt x="3770355" y="3608742"/>
                </a:cubicBezTo>
                <a:lnTo>
                  <a:pt x="3655399" y="3608742"/>
                </a:lnTo>
                <a:close/>
                <a:moveTo>
                  <a:pt x="6369527" y="3260343"/>
                </a:moveTo>
                <a:lnTo>
                  <a:pt x="6369527" y="3320109"/>
                </a:lnTo>
                <a:lnTo>
                  <a:pt x="6652189" y="3320109"/>
                </a:lnTo>
                <a:lnTo>
                  <a:pt x="6652189" y="3467411"/>
                </a:lnTo>
                <a:lnTo>
                  <a:pt x="6369527" y="3467411"/>
                </a:lnTo>
                <a:lnTo>
                  <a:pt x="6369527" y="3765500"/>
                </a:lnTo>
                <a:lnTo>
                  <a:pt x="6143099" y="3765500"/>
                </a:lnTo>
                <a:lnTo>
                  <a:pt x="6143099" y="3387133"/>
                </a:lnTo>
                <a:close/>
                <a:moveTo>
                  <a:pt x="6369527" y="3192712"/>
                </a:moveTo>
                <a:lnTo>
                  <a:pt x="6490305" y="3192712"/>
                </a:lnTo>
                <a:lnTo>
                  <a:pt x="6369527" y="3260343"/>
                </a:lnTo>
                <a:close/>
                <a:moveTo>
                  <a:pt x="3655399" y="3183754"/>
                </a:moveTo>
                <a:lnTo>
                  <a:pt x="3754928" y="3183754"/>
                </a:lnTo>
                <a:cubicBezTo>
                  <a:pt x="3789100" y="3183754"/>
                  <a:pt x="3813070" y="3189726"/>
                  <a:pt x="3826838" y="3201669"/>
                </a:cubicBezTo>
                <a:cubicBezTo>
                  <a:pt x="3840606" y="3213613"/>
                  <a:pt x="3847490" y="3230201"/>
                  <a:pt x="3847490" y="3251434"/>
                </a:cubicBezTo>
                <a:cubicBezTo>
                  <a:pt x="3847490" y="3274326"/>
                  <a:pt x="3840606" y="3291826"/>
                  <a:pt x="3826838" y="3303935"/>
                </a:cubicBezTo>
                <a:cubicBezTo>
                  <a:pt x="3813070" y="3316045"/>
                  <a:pt x="3788602" y="3322099"/>
                  <a:pt x="3753435" y="3322099"/>
                </a:cubicBezTo>
                <a:lnTo>
                  <a:pt x="3655399" y="3322099"/>
                </a:lnTo>
                <a:close/>
                <a:moveTo>
                  <a:pt x="4447467" y="3183257"/>
                </a:moveTo>
                <a:lnTo>
                  <a:pt x="4546498" y="3183257"/>
                </a:lnTo>
                <a:cubicBezTo>
                  <a:pt x="4587637" y="3183257"/>
                  <a:pt x="4615671" y="3189560"/>
                  <a:pt x="4630600" y="3202167"/>
                </a:cubicBezTo>
                <a:cubicBezTo>
                  <a:pt x="4645530" y="3214774"/>
                  <a:pt x="4652994" y="3232855"/>
                  <a:pt x="4652994" y="3256410"/>
                </a:cubicBezTo>
                <a:cubicBezTo>
                  <a:pt x="4652994" y="3272335"/>
                  <a:pt x="4648267" y="3286435"/>
                  <a:pt x="4638811" y="3298710"/>
                </a:cubicBezTo>
                <a:cubicBezTo>
                  <a:pt x="4629356" y="3310985"/>
                  <a:pt x="4617164" y="3318616"/>
                  <a:pt x="4602235" y="3321602"/>
                </a:cubicBezTo>
                <a:cubicBezTo>
                  <a:pt x="4572708" y="3328237"/>
                  <a:pt x="4552802" y="3331555"/>
                  <a:pt x="4542518" y="3331555"/>
                </a:cubicBezTo>
                <a:lnTo>
                  <a:pt x="4447467" y="3331555"/>
                </a:lnTo>
                <a:close/>
                <a:moveTo>
                  <a:pt x="6700460" y="3075034"/>
                </a:moveTo>
                <a:lnTo>
                  <a:pt x="6700460" y="3192712"/>
                </a:lnTo>
                <a:lnTo>
                  <a:pt x="6490305" y="3192712"/>
                </a:lnTo>
                <a:close/>
                <a:moveTo>
                  <a:pt x="7219921" y="3035954"/>
                </a:moveTo>
                <a:lnTo>
                  <a:pt x="7430424" y="3035954"/>
                </a:lnTo>
                <a:lnTo>
                  <a:pt x="7705124" y="3439574"/>
                </a:lnTo>
                <a:lnTo>
                  <a:pt x="7705124" y="3035954"/>
                </a:lnTo>
                <a:lnTo>
                  <a:pt x="7917618" y="3035954"/>
                </a:lnTo>
                <a:lnTo>
                  <a:pt x="7917618" y="3765500"/>
                </a:lnTo>
                <a:lnTo>
                  <a:pt x="7705124" y="3765500"/>
                </a:lnTo>
                <a:lnTo>
                  <a:pt x="7431917" y="3364928"/>
                </a:lnTo>
                <a:lnTo>
                  <a:pt x="7431917" y="3765500"/>
                </a:lnTo>
                <a:lnTo>
                  <a:pt x="7219921" y="3765500"/>
                </a:lnTo>
                <a:close/>
                <a:moveTo>
                  <a:pt x="6827336" y="3035954"/>
                </a:moveTo>
                <a:lnTo>
                  <a:pt x="7053266" y="3035954"/>
                </a:lnTo>
                <a:lnTo>
                  <a:pt x="7053266" y="3765500"/>
                </a:lnTo>
                <a:lnTo>
                  <a:pt x="6827336" y="3765500"/>
                </a:lnTo>
                <a:close/>
                <a:moveTo>
                  <a:pt x="5017586" y="3035954"/>
                </a:moveTo>
                <a:lnTo>
                  <a:pt x="5017586" y="3765500"/>
                </a:lnTo>
                <a:lnTo>
                  <a:pt x="5243517" y="3765500"/>
                </a:lnTo>
                <a:lnTo>
                  <a:pt x="5243517" y="3035954"/>
                </a:lnTo>
                <a:close/>
                <a:moveTo>
                  <a:pt x="4221039" y="3035954"/>
                </a:moveTo>
                <a:lnTo>
                  <a:pt x="4221039" y="3765500"/>
                </a:lnTo>
                <a:lnTo>
                  <a:pt x="4447467" y="3765500"/>
                </a:lnTo>
                <a:lnTo>
                  <a:pt x="4447467" y="3469402"/>
                </a:lnTo>
                <a:lnTo>
                  <a:pt x="4467373" y="3469402"/>
                </a:lnTo>
                <a:cubicBezTo>
                  <a:pt x="4487942" y="3469402"/>
                  <a:pt x="4506355" y="3475042"/>
                  <a:pt x="4522611" y="3486322"/>
                </a:cubicBezTo>
                <a:cubicBezTo>
                  <a:pt x="4534555" y="3494948"/>
                  <a:pt x="4548157" y="3513692"/>
                  <a:pt x="4563418" y="3542556"/>
                </a:cubicBezTo>
                <a:lnTo>
                  <a:pt x="4683918" y="3765500"/>
                </a:lnTo>
                <a:lnTo>
                  <a:pt x="4938642" y="3765500"/>
                </a:lnTo>
                <a:lnTo>
                  <a:pt x="4829471" y="3554103"/>
                </a:lnTo>
                <a:cubicBezTo>
                  <a:pt x="4824168" y="3543476"/>
                  <a:pt x="4813643" y="3528366"/>
                  <a:pt x="4797894" y="3508774"/>
                </a:cubicBezTo>
                <a:cubicBezTo>
                  <a:pt x="4782146" y="3489182"/>
                  <a:pt x="4770128" y="3476397"/>
                  <a:pt x="4761838" y="3470421"/>
                </a:cubicBezTo>
                <a:cubicBezTo>
                  <a:pt x="4749568" y="3461458"/>
                  <a:pt x="4730008" y="3452492"/>
                  <a:pt x="4703155" y="3443524"/>
                </a:cubicBezTo>
                <a:cubicBezTo>
                  <a:pt x="4736684" y="3435894"/>
                  <a:pt x="4763075" y="3426273"/>
                  <a:pt x="4782327" y="3414661"/>
                </a:cubicBezTo>
                <a:cubicBezTo>
                  <a:pt x="4812533" y="3396414"/>
                  <a:pt x="4836267" y="3372610"/>
                  <a:pt x="4853529" y="3343249"/>
                </a:cubicBezTo>
                <a:cubicBezTo>
                  <a:pt x="4870791" y="3313888"/>
                  <a:pt x="4879422" y="3278970"/>
                  <a:pt x="4879422" y="3238495"/>
                </a:cubicBezTo>
                <a:cubicBezTo>
                  <a:pt x="4879422" y="3192048"/>
                  <a:pt x="4868142" y="3152652"/>
                  <a:pt x="4845582" y="3120305"/>
                </a:cubicBezTo>
                <a:cubicBezTo>
                  <a:pt x="4823023" y="3087958"/>
                  <a:pt x="4793331" y="3065813"/>
                  <a:pt x="4756504" y="3053869"/>
                </a:cubicBezTo>
                <a:cubicBezTo>
                  <a:pt x="4719679" y="3041926"/>
                  <a:pt x="4666431" y="3035954"/>
                  <a:pt x="4596760" y="3035954"/>
                </a:cubicBezTo>
                <a:close/>
                <a:moveTo>
                  <a:pt x="3427976" y="3035954"/>
                </a:moveTo>
                <a:lnTo>
                  <a:pt x="3427976" y="3765500"/>
                </a:lnTo>
                <a:lnTo>
                  <a:pt x="3817134" y="3765500"/>
                </a:lnTo>
                <a:cubicBezTo>
                  <a:pt x="3833722" y="3765500"/>
                  <a:pt x="3867396" y="3762183"/>
                  <a:pt x="3918156" y="3755547"/>
                </a:cubicBezTo>
                <a:cubicBezTo>
                  <a:pt x="3956308" y="3750571"/>
                  <a:pt x="3984840" y="3742609"/>
                  <a:pt x="4003750" y="3731660"/>
                </a:cubicBezTo>
                <a:cubicBezTo>
                  <a:pt x="4034272" y="3714077"/>
                  <a:pt x="4058325" y="3690190"/>
                  <a:pt x="4075909" y="3660000"/>
                </a:cubicBezTo>
                <a:cubicBezTo>
                  <a:pt x="4093492" y="3629809"/>
                  <a:pt x="4102284" y="3595804"/>
                  <a:pt x="4102284" y="3557983"/>
                </a:cubicBezTo>
                <a:cubicBezTo>
                  <a:pt x="4102284" y="3511536"/>
                  <a:pt x="4089926" y="3472968"/>
                  <a:pt x="4065209" y="3442280"/>
                </a:cubicBezTo>
                <a:cubicBezTo>
                  <a:pt x="4040493" y="3411592"/>
                  <a:pt x="4001926" y="3389945"/>
                  <a:pt x="3949507" y="3377338"/>
                </a:cubicBezTo>
                <a:cubicBezTo>
                  <a:pt x="3984010" y="3365395"/>
                  <a:pt x="4010220" y="3349138"/>
                  <a:pt x="4028135" y="3328569"/>
                </a:cubicBezTo>
                <a:cubicBezTo>
                  <a:pt x="4055008" y="3297715"/>
                  <a:pt x="4068444" y="3260723"/>
                  <a:pt x="4068444" y="3217594"/>
                </a:cubicBezTo>
                <a:cubicBezTo>
                  <a:pt x="4068444" y="3166171"/>
                  <a:pt x="4049616" y="3123042"/>
                  <a:pt x="4011961" y="3088207"/>
                </a:cubicBezTo>
                <a:cubicBezTo>
                  <a:pt x="3974306" y="3053372"/>
                  <a:pt x="3920312" y="3035954"/>
                  <a:pt x="3849978" y="3035954"/>
                </a:cubicBezTo>
                <a:close/>
                <a:moveTo>
                  <a:pt x="8431424" y="3023513"/>
                </a:moveTo>
                <a:cubicBezTo>
                  <a:pt x="8512042" y="3023513"/>
                  <a:pt x="8572340" y="3030812"/>
                  <a:pt x="8612318" y="3045409"/>
                </a:cubicBezTo>
                <a:cubicBezTo>
                  <a:pt x="8652294" y="3060007"/>
                  <a:pt x="8685471" y="3082650"/>
                  <a:pt x="8711846" y="3113338"/>
                </a:cubicBezTo>
                <a:cubicBezTo>
                  <a:pt x="8738222" y="3144026"/>
                  <a:pt x="8758044" y="3182925"/>
                  <a:pt x="8771315" y="3230035"/>
                </a:cubicBezTo>
                <a:lnTo>
                  <a:pt x="8553844" y="3268852"/>
                </a:lnTo>
                <a:cubicBezTo>
                  <a:pt x="8544887" y="3241315"/>
                  <a:pt x="8529708" y="3220248"/>
                  <a:pt x="8508310" y="3205651"/>
                </a:cubicBezTo>
                <a:cubicBezTo>
                  <a:pt x="8486911" y="3191053"/>
                  <a:pt x="8459624" y="3183754"/>
                  <a:pt x="8426448" y="3183754"/>
                </a:cubicBezTo>
                <a:cubicBezTo>
                  <a:pt x="8377015" y="3183754"/>
                  <a:pt x="8337618" y="3200923"/>
                  <a:pt x="8308257" y="3235260"/>
                </a:cubicBezTo>
                <a:cubicBezTo>
                  <a:pt x="8278896" y="3269598"/>
                  <a:pt x="8264216" y="3323924"/>
                  <a:pt x="8264216" y="3398239"/>
                </a:cubicBezTo>
                <a:cubicBezTo>
                  <a:pt x="8264216" y="3477198"/>
                  <a:pt x="8279062" y="3533598"/>
                  <a:pt x="8308755" y="3567438"/>
                </a:cubicBezTo>
                <a:cubicBezTo>
                  <a:pt x="8338448" y="3601278"/>
                  <a:pt x="8379835" y="3618198"/>
                  <a:pt x="8432917" y="3618198"/>
                </a:cubicBezTo>
                <a:cubicBezTo>
                  <a:pt x="8458131" y="3618198"/>
                  <a:pt x="8482184" y="3614548"/>
                  <a:pt x="8505075" y="3607249"/>
                </a:cubicBezTo>
                <a:cubicBezTo>
                  <a:pt x="8527967" y="3599951"/>
                  <a:pt x="8554176" y="3587509"/>
                  <a:pt x="8583703" y="3569926"/>
                </a:cubicBezTo>
                <a:lnTo>
                  <a:pt x="8583703" y="3501251"/>
                </a:lnTo>
                <a:lnTo>
                  <a:pt x="8432917" y="3501251"/>
                </a:lnTo>
                <a:lnTo>
                  <a:pt x="8432917" y="3349470"/>
                </a:lnTo>
                <a:lnTo>
                  <a:pt x="8781268" y="3349470"/>
                </a:lnTo>
                <a:lnTo>
                  <a:pt x="8781268" y="3660497"/>
                </a:lnTo>
                <a:cubicBezTo>
                  <a:pt x="8714584" y="3705949"/>
                  <a:pt x="8655612" y="3736886"/>
                  <a:pt x="8604355" y="3753308"/>
                </a:cubicBezTo>
                <a:cubicBezTo>
                  <a:pt x="8553098" y="3769730"/>
                  <a:pt x="8492302" y="3777941"/>
                  <a:pt x="8421968" y="3777941"/>
                </a:cubicBezTo>
                <a:cubicBezTo>
                  <a:pt x="8335379" y="3777941"/>
                  <a:pt x="8264797" y="3763178"/>
                  <a:pt x="8210221" y="3733651"/>
                </a:cubicBezTo>
                <a:cubicBezTo>
                  <a:pt x="8155646" y="3704124"/>
                  <a:pt x="8113346" y="3660165"/>
                  <a:pt x="8083322" y="3601775"/>
                </a:cubicBezTo>
                <a:cubicBezTo>
                  <a:pt x="8053297" y="3543385"/>
                  <a:pt x="8038285" y="3476369"/>
                  <a:pt x="8038285" y="3400727"/>
                </a:cubicBezTo>
                <a:cubicBezTo>
                  <a:pt x="8038285" y="3321104"/>
                  <a:pt x="8054708" y="3251849"/>
                  <a:pt x="8087552" y="3192961"/>
                </a:cubicBezTo>
                <a:cubicBezTo>
                  <a:pt x="8120397" y="3134073"/>
                  <a:pt x="8168502" y="3089368"/>
                  <a:pt x="8231869" y="3058846"/>
                </a:cubicBezTo>
                <a:cubicBezTo>
                  <a:pt x="8281301" y="3035290"/>
                  <a:pt x="8347820" y="3023513"/>
                  <a:pt x="8431424" y="302351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6700460" y="3075034"/>
                </a:lnTo>
                <a:lnTo>
                  <a:pt x="6700460" y="3035954"/>
                </a:lnTo>
                <a:lnTo>
                  <a:pt x="6143099" y="3035954"/>
                </a:lnTo>
                <a:lnTo>
                  <a:pt x="6143099" y="3387133"/>
                </a:lnTo>
                <a:lnTo>
                  <a:pt x="5762446" y="3600282"/>
                </a:lnTo>
                <a:lnTo>
                  <a:pt x="5634111" y="3600282"/>
                </a:lnTo>
                <a:lnTo>
                  <a:pt x="5634111" y="3456463"/>
                </a:lnTo>
                <a:lnTo>
                  <a:pt x="5984950" y="3456463"/>
                </a:lnTo>
                <a:lnTo>
                  <a:pt x="5984950" y="3307668"/>
                </a:lnTo>
                <a:lnTo>
                  <a:pt x="5634111" y="3307668"/>
                </a:lnTo>
                <a:lnTo>
                  <a:pt x="5634111" y="3191717"/>
                </a:lnTo>
                <a:lnTo>
                  <a:pt x="6012321" y="3191717"/>
                </a:lnTo>
                <a:lnTo>
                  <a:pt x="6012321" y="3035954"/>
                </a:lnTo>
                <a:lnTo>
                  <a:pt x="5408181" y="3035954"/>
                </a:lnTo>
                <a:lnTo>
                  <a:pt x="5408181" y="3765500"/>
                </a:lnTo>
                <a:lnTo>
                  <a:pt x="5467392" y="3765500"/>
                </a:lnTo>
                <a:lnTo>
                  <a:pt x="12700" y="6819900"/>
                </a:lnTo>
                <a:cubicBezTo>
                  <a:pt x="8467" y="4546600"/>
                  <a:pt x="4233" y="2273300"/>
                  <a:pt x="0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dirty="0">
              <a:latin typeface="Arial Black" panose="020B0A04020102020204" pitchFamily="34" charset="0"/>
            </a:endParaRPr>
          </a:p>
        </p:txBody>
      </p:sp>
      <p:pic>
        <p:nvPicPr>
          <p:cNvPr id="5" name="Gráfico 4" descr="Livros na prateleira">
            <a:extLst>
              <a:ext uri="{FF2B5EF4-FFF2-40B4-BE49-F238E27FC236}">
                <a16:creationId xmlns:a16="http://schemas.microsoft.com/office/drawing/2014/main" id="{40ECC6C1-4BE1-40F0-9985-516A7F10F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33604">
            <a:off x="9144743" y="1905742"/>
            <a:ext cx="914400" cy="914400"/>
          </a:xfrm>
          <a:prstGeom prst="rect">
            <a:avLst/>
          </a:prstGeom>
        </p:spPr>
      </p:pic>
      <p:pic>
        <p:nvPicPr>
          <p:cNvPr id="7" name="Gráfico 6" descr="Livros na prateleira">
            <a:extLst>
              <a:ext uri="{FF2B5EF4-FFF2-40B4-BE49-F238E27FC236}">
                <a16:creationId xmlns:a16="http://schemas.microsoft.com/office/drawing/2014/main" id="{94EE2096-436B-4C41-8186-03469F22A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101310">
            <a:off x="2488976" y="5236061"/>
            <a:ext cx="914400" cy="914400"/>
          </a:xfrm>
          <a:prstGeom prst="rect">
            <a:avLst/>
          </a:prstGeom>
        </p:spPr>
      </p:pic>
      <p:pic>
        <p:nvPicPr>
          <p:cNvPr id="8" name="Gráfico 7" descr="Livros na prateleira">
            <a:extLst>
              <a:ext uri="{FF2B5EF4-FFF2-40B4-BE49-F238E27FC236}">
                <a16:creationId xmlns:a16="http://schemas.microsoft.com/office/drawing/2014/main" id="{12B8E68D-33EC-4893-B952-F24AE0D94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788615">
            <a:off x="10625880" y="188402"/>
            <a:ext cx="914400" cy="914400"/>
          </a:xfrm>
          <a:prstGeom prst="rect">
            <a:avLst/>
          </a:prstGeom>
        </p:spPr>
      </p:pic>
      <p:pic>
        <p:nvPicPr>
          <p:cNvPr id="9" name="Gráfico 8" descr="Livros na prateleira">
            <a:extLst>
              <a:ext uri="{FF2B5EF4-FFF2-40B4-BE49-F238E27FC236}">
                <a16:creationId xmlns:a16="http://schemas.microsoft.com/office/drawing/2014/main" id="{978C3DCF-75A0-457D-9DAC-85C7F7118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196574">
            <a:off x="5552433" y="4650335"/>
            <a:ext cx="914400" cy="914400"/>
          </a:xfrm>
          <a:prstGeom prst="rect">
            <a:avLst/>
          </a:prstGeom>
        </p:spPr>
      </p:pic>
      <p:pic>
        <p:nvPicPr>
          <p:cNvPr id="11" name="Gráfico 10" descr="Jornal">
            <a:extLst>
              <a:ext uri="{FF2B5EF4-FFF2-40B4-BE49-F238E27FC236}">
                <a16:creationId xmlns:a16="http://schemas.microsoft.com/office/drawing/2014/main" id="{D376A21A-C0B0-40C0-9BD3-617BD92CE3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31592" y="4064608"/>
            <a:ext cx="914400" cy="914400"/>
          </a:xfrm>
          <a:prstGeom prst="rect">
            <a:avLst/>
          </a:prstGeom>
        </p:spPr>
      </p:pic>
      <p:pic>
        <p:nvPicPr>
          <p:cNvPr id="17" name="Gráfico 16" descr="Livros na prateleira">
            <a:extLst>
              <a:ext uri="{FF2B5EF4-FFF2-40B4-BE49-F238E27FC236}">
                <a16:creationId xmlns:a16="http://schemas.microsoft.com/office/drawing/2014/main" id="{87E2B890-20B8-4121-940D-AD0C3CC54B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691968">
            <a:off x="3479866" y="836270"/>
            <a:ext cx="914400" cy="914400"/>
          </a:xfrm>
          <a:prstGeom prst="rect">
            <a:avLst/>
          </a:prstGeom>
        </p:spPr>
      </p:pic>
      <p:pic>
        <p:nvPicPr>
          <p:cNvPr id="19" name="Gráfico 18" descr="Livros na prateleira">
            <a:extLst>
              <a:ext uri="{FF2B5EF4-FFF2-40B4-BE49-F238E27FC236}">
                <a16:creationId xmlns:a16="http://schemas.microsoft.com/office/drawing/2014/main" id="{954B0926-0D47-413B-B2CD-6C50B10A20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691968">
            <a:off x="7484045" y="1597351"/>
            <a:ext cx="914400" cy="914400"/>
          </a:xfrm>
          <a:prstGeom prst="rect">
            <a:avLst/>
          </a:prstGeom>
        </p:spPr>
      </p:pic>
      <p:pic>
        <p:nvPicPr>
          <p:cNvPr id="23" name="Gráfico 22" descr="Livros na prateleira">
            <a:extLst>
              <a:ext uri="{FF2B5EF4-FFF2-40B4-BE49-F238E27FC236}">
                <a16:creationId xmlns:a16="http://schemas.microsoft.com/office/drawing/2014/main" id="{F47836B3-4361-4CF7-84D8-A86F650954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792351">
            <a:off x="1881476" y="4040706"/>
            <a:ext cx="914400" cy="914400"/>
          </a:xfrm>
          <a:prstGeom prst="rect">
            <a:avLst/>
          </a:prstGeom>
        </p:spPr>
      </p:pic>
      <p:pic>
        <p:nvPicPr>
          <p:cNvPr id="25" name="Gráfico 24" descr="Jornal">
            <a:extLst>
              <a:ext uri="{FF2B5EF4-FFF2-40B4-BE49-F238E27FC236}">
                <a16:creationId xmlns:a16="http://schemas.microsoft.com/office/drawing/2014/main" id="{FF3CACC4-89FD-4C88-BBEF-188291052A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456449">
            <a:off x="4678939" y="1636131"/>
            <a:ext cx="914400" cy="914400"/>
          </a:xfrm>
          <a:prstGeom prst="rect">
            <a:avLst/>
          </a:prstGeom>
        </p:spPr>
      </p:pic>
      <p:pic>
        <p:nvPicPr>
          <p:cNvPr id="26" name="Gráfico 25" descr="Jornal">
            <a:extLst>
              <a:ext uri="{FF2B5EF4-FFF2-40B4-BE49-F238E27FC236}">
                <a16:creationId xmlns:a16="http://schemas.microsoft.com/office/drawing/2014/main" id="{191F1C27-3D23-4BF5-9D28-59ACDC07D8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897876">
            <a:off x="8074050" y="51471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8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44FE70B-FEFE-4421-B346-35B212467A87}"/>
              </a:ext>
            </a:extLst>
          </p:cNvPr>
          <p:cNvSpPr/>
          <p:nvPr/>
        </p:nvSpPr>
        <p:spPr>
          <a:xfrm>
            <a:off x="1155700" y="184150"/>
            <a:ext cx="9880600" cy="6489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6F221F7-6271-4B44-92CE-56897B6F1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11" y="305065"/>
            <a:ext cx="9563178" cy="624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31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44FE70B-FEFE-4421-B346-35B212467A87}"/>
              </a:ext>
            </a:extLst>
          </p:cNvPr>
          <p:cNvSpPr/>
          <p:nvPr/>
        </p:nvSpPr>
        <p:spPr>
          <a:xfrm>
            <a:off x="1155700" y="184150"/>
            <a:ext cx="9880600" cy="6489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D5211CB-65AB-46A2-8BB3-9C3E8D528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464" y="350816"/>
            <a:ext cx="9569072" cy="615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85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44FE70B-FEFE-4421-B346-35B212467A87}"/>
              </a:ext>
            </a:extLst>
          </p:cNvPr>
          <p:cNvSpPr/>
          <p:nvPr/>
        </p:nvSpPr>
        <p:spPr>
          <a:xfrm>
            <a:off x="1155700" y="184150"/>
            <a:ext cx="9880600" cy="6489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B98646B-00D5-4DD7-BEE8-60435A9DE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613" y="565119"/>
            <a:ext cx="9288773" cy="572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12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6E1930E7-7F84-4E89-B313-1E99E6434189}"/>
              </a:ext>
            </a:extLst>
          </p:cNvPr>
          <p:cNvSpPr/>
          <p:nvPr/>
        </p:nvSpPr>
        <p:spPr>
          <a:xfrm>
            <a:off x="0" y="0"/>
            <a:ext cx="12192000" cy="6832600"/>
          </a:xfrm>
          <a:custGeom>
            <a:avLst/>
            <a:gdLst/>
            <a:ahLst/>
            <a:cxnLst/>
            <a:rect l="l" t="t" r="r" b="b"/>
            <a:pathLst>
              <a:path w="12192000" h="6832600">
                <a:moveTo>
                  <a:pt x="4650851" y="4226186"/>
                </a:moveTo>
                <a:lnTo>
                  <a:pt x="4650851" y="4465111"/>
                </a:lnTo>
                <a:lnTo>
                  <a:pt x="4429381" y="4465111"/>
                </a:lnTo>
                <a:lnTo>
                  <a:pt x="4429381" y="4350302"/>
                </a:lnTo>
                <a:close/>
                <a:moveTo>
                  <a:pt x="9281047" y="4190858"/>
                </a:moveTo>
                <a:cubicBezTo>
                  <a:pt x="9250575" y="4201741"/>
                  <a:pt x="9218832" y="4211355"/>
                  <a:pt x="9185820" y="4219698"/>
                </a:cubicBezTo>
                <a:cubicBezTo>
                  <a:pt x="9140837" y="4231670"/>
                  <a:pt x="9112360" y="4243460"/>
                  <a:pt x="9100388" y="4255068"/>
                </a:cubicBezTo>
                <a:cubicBezTo>
                  <a:pt x="9088054" y="4267040"/>
                  <a:pt x="9081887" y="4280643"/>
                  <a:pt x="9081887" y="4295880"/>
                </a:cubicBezTo>
                <a:cubicBezTo>
                  <a:pt x="9081887" y="4313293"/>
                  <a:pt x="9087963" y="4327531"/>
                  <a:pt x="9100116" y="4338596"/>
                </a:cubicBezTo>
                <a:cubicBezTo>
                  <a:pt x="9112269" y="4349660"/>
                  <a:pt x="9130135" y="4355192"/>
                  <a:pt x="9153715" y="4355192"/>
                </a:cubicBezTo>
                <a:cubicBezTo>
                  <a:pt x="9178384" y="4355192"/>
                  <a:pt x="9201329" y="4349207"/>
                  <a:pt x="9222551" y="4337235"/>
                </a:cubicBezTo>
                <a:cubicBezTo>
                  <a:pt x="9243773" y="4325264"/>
                  <a:pt x="9258827" y="4310662"/>
                  <a:pt x="9267715" y="4293431"/>
                </a:cubicBezTo>
                <a:cubicBezTo>
                  <a:pt x="9276603" y="4276199"/>
                  <a:pt x="9281047" y="4253798"/>
                  <a:pt x="9281047" y="4226228"/>
                </a:cubicBezTo>
                <a:close/>
                <a:moveTo>
                  <a:pt x="2529562" y="4088557"/>
                </a:moveTo>
                <a:lnTo>
                  <a:pt x="2529562" y="4259966"/>
                </a:lnTo>
                <a:lnTo>
                  <a:pt x="2851700" y="4259966"/>
                </a:lnTo>
                <a:lnTo>
                  <a:pt x="2851700" y="4088557"/>
                </a:lnTo>
                <a:close/>
                <a:moveTo>
                  <a:pt x="4741181" y="4047746"/>
                </a:moveTo>
                <a:cubicBezTo>
                  <a:pt x="4765486" y="4047746"/>
                  <a:pt x="4784350" y="4055273"/>
                  <a:pt x="4797772" y="4070328"/>
                </a:cubicBezTo>
                <a:cubicBezTo>
                  <a:pt x="4804484" y="4077856"/>
                  <a:pt x="4809517" y="4088036"/>
                  <a:pt x="4812873" y="4100869"/>
                </a:cubicBezTo>
                <a:lnTo>
                  <a:pt x="4816398" y="4133411"/>
                </a:lnTo>
                <a:lnTo>
                  <a:pt x="4650851" y="4226186"/>
                </a:lnTo>
                <a:lnTo>
                  <a:pt x="4650851" y="4187593"/>
                </a:lnTo>
                <a:cubicBezTo>
                  <a:pt x="4650851" y="4134992"/>
                  <a:pt x="4659194" y="4098534"/>
                  <a:pt x="4675882" y="4078219"/>
                </a:cubicBezTo>
                <a:cubicBezTo>
                  <a:pt x="4692569" y="4057904"/>
                  <a:pt x="4714335" y="4047746"/>
                  <a:pt x="4741181" y="4047746"/>
                </a:cubicBezTo>
                <a:close/>
                <a:moveTo>
                  <a:pt x="9914622" y="4039584"/>
                </a:moveTo>
                <a:cubicBezTo>
                  <a:pt x="9888866" y="4039584"/>
                  <a:pt x="9867281" y="4050285"/>
                  <a:pt x="9849868" y="4071689"/>
                </a:cubicBezTo>
                <a:cubicBezTo>
                  <a:pt x="9832455" y="4093092"/>
                  <a:pt x="9823749" y="4129006"/>
                  <a:pt x="9823749" y="4179431"/>
                </a:cubicBezTo>
                <a:cubicBezTo>
                  <a:pt x="9823749" y="4226591"/>
                  <a:pt x="9832727" y="4261145"/>
                  <a:pt x="9850684" y="4283092"/>
                </a:cubicBezTo>
                <a:cubicBezTo>
                  <a:pt x="9868641" y="4305040"/>
                  <a:pt x="9890861" y="4316013"/>
                  <a:pt x="9917343" y="4316013"/>
                </a:cubicBezTo>
                <a:cubicBezTo>
                  <a:pt x="9945639" y="4316013"/>
                  <a:pt x="9969219" y="4304949"/>
                  <a:pt x="9988083" y="4282820"/>
                </a:cubicBezTo>
                <a:cubicBezTo>
                  <a:pt x="10006947" y="4260691"/>
                  <a:pt x="10016379" y="4224596"/>
                  <a:pt x="10016379" y="4174534"/>
                </a:cubicBezTo>
                <a:cubicBezTo>
                  <a:pt x="10016379" y="4129187"/>
                  <a:pt x="10006766" y="4095359"/>
                  <a:pt x="9987539" y="4073049"/>
                </a:cubicBezTo>
                <a:cubicBezTo>
                  <a:pt x="9968312" y="4050739"/>
                  <a:pt x="9944007" y="4039584"/>
                  <a:pt x="9914622" y="4039584"/>
                </a:cubicBezTo>
                <a:close/>
                <a:moveTo>
                  <a:pt x="5456923" y="4039584"/>
                </a:moveTo>
                <a:cubicBezTo>
                  <a:pt x="5431166" y="4039584"/>
                  <a:pt x="5409581" y="4050285"/>
                  <a:pt x="5392168" y="4071689"/>
                </a:cubicBezTo>
                <a:cubicBezTo>
                  <a:pt x="5374756" y="4093092"/>
                  <a:pt x="5366049" y="4129006"/>
                  <a:pt x="5366049" y="4179431"/>
                </a:cubicBezTo>
                <a:cubicBezTo>
                  <a:pt x="5366049" y="4226591"/>
                  <a:pt x="5375028" y="4261145"/>
                  <a:pt x="5392985" y="4283092"/>
                </a:cubicBezTo>
                <a:cubicBezTo>
                  <a:pt x="5410942" y="4305040"/>
                  <a:pt x="5433161" y="4316013"/>
                  <a:pt x="5459643" y="4316013"/>
                </a:cubicBezTo>
                <a:cubicBezTo>
                  <a:pt x="5487939" y="4316013"/>
                  <a:pt x="5511519" y="4304949"/>
                  <a:pt x="5530383" y="4282820"/>
                </a:cubicBezTo>
                <a:cubicBezTo>
                  <a:pt x="5549247" y="4260691"/>
                  <a:pt x="5558679" y="4224596"/>
                  <a:pt x="5558679" y="4174534"/>
                </a:cubicBezTo>
                <a:cubicBezTo>
                  <a:pt x="5558679" y="4129187"/>
                  <a:pt x="5549066" y="4095359"/>
                  <a:pt x="5529839" y="4073049"/>
                </a:cubicBezTo>
                <a:cubicBezTo>
                  <a:pt x="5510612" y="4050739"/>
                  <a:pt x="5486307" y="4039584"/>
                  <a:pt x="5456923" y="4039584"/>
                </a:cubicBezTo>
                <a:close/>
                <a:moveTo>
                  <a:pt x="10679338" y="4026524"/>
                </a:moveTo>
                <a:cubicBezTo>
                  <a:pt x="10647052" y="4026524"/>
                  <a:pt x="10620389" y="4038949"/>
                  <a:pt x="10599348" y="4063799"/>
                </a:cubicBezTo>
                <a:cubicBezTo>
                  <a:pt x="10578307" y="4088648"/>
                  <a:pt x="10567787" y="4126467"/>
                  <a:pt x="10567787" y="4177254"/>
                </a:cubicBezTo>
                <a:cubicBezTo>
                  <a:pt x="10567787" y="4228767"/>
                  <a:pt x="10578217" y="4266858"/>
                  <a:pt x="10599076" y="4291526"/>
                </a:cubicBezTo>
                <a:cubicBezTo>
                  <a:pt x="10619935" y="4316195"/>
                  <a:pt x="10646145" y="4328529"/>
                  <a:pt x="10677706" y="4328529"/>
                </a:cubicBezTo>
                <a:cubicBezTo>
                  <a:pt x="10709630" y="4328529"/>
                  <a:pt x="10735840" y="4316376"/>
                  <a:pt x="10756336" y="4292071"/>
                </a:cubicBezTo>
                <a:cubicBezTo>
                  <a:pt x="10776833" y="4267765"/>
                  <a:pt x="10787081" y="4228767"/>
                  <a:pt x="10787081" y="4175078"/>
                </a:cubicBezTo>
                <a:cubicBezTo>
                  <a:pt x="10787081" y="4125016"/>
                  <a:pt x="10776742" y="4087741"/>
                  <a:pt x="10756064" y="4063254"/>
                </a:cubicBezTo>
                <a:cubicBezTo>
                  <a:pt x="10735386" y="4038767"/>
                  <a:pt x="10709811" y="4026524"/>
                  <a:pt x="10679338" y="4026524"/>
                </a:cubicBezTo>
                <a:close/>
                <a:moveTo>
                  <a:pt x="7707539" y="4026524"/>
                </a:moveTo>
                <a:cubicBezTo>
                  <a:pt x="7675252" y="4026524"/>
                  <a:pt x="7648589" y="4038949"/>
                  <a:pt x="7627548" y="4063799"/>
                </a:cubicBezTo>
                <a:cubicBezTo>
                  <a:pt x="7606507" y="4088648"/>
                  <a:pt x="7595987" y="4126467"/>
                  <a:pt x="7595987" y="4177254"/>
                </a:cubicBezTo>
                <a:cubicBezTo>
                  <a:pt x="7595987" y="4228767"/>
                  <a:pt x="7606417" y="4266858"/>
                  <a:pt x="7627276" y="4291526"/>
                </a:cubicBezTo>
                <a:cubicBezTo>
                  <a:pt x="7648135" y="4316195"/>
                  <a:pt x="7674345" y="4328529"/>
                  <a:pt x="7705906" y="4328529"/>
                </a:cubicBezTo>
                <a:cubicBezTo>
                  <a:pt x="7737830" y="4328529"/>
                  <a:pt x="7764040" y="4316376"/>
                  <a:pt x="7784536" y="4292071"/>
                </a:cubicBezTo>
                <a:cubicBezTo>
                  <a:pt x="7805033" y="4267765"/>
                  <a:pt x="7815281" y="4228767"/>
                  <a:pt x="7815281" y="4175078"/>
                </a:cubicBezTo>
                <a:cubicBezTo>
                  <a:pt x="7815281" y="4125016"/>
                  <a:pt x="7804942" y="4087741"/>
                  <a:pt x="7784264" y="4063254"/>
                </a:cubicBezTo>
                <a:cubicBezTo>
                  <a:pt x="7763586" y="4038767"/>
                  <a:pt x="7738011" y="4026524"/>
                  <a:pt x="7707539" y="4026524"/>
                </a:cubicBezTo>
                <a:close/>
                <a:moveTo>
                  <a:pt x="3992789" y="4026524"/>
                </a:moveTo>
                <a:cubicBezTo>
                  <a:pt x="4023262" y="4026524"/>
                  <a:pt x="4048837" y="4038767"/>
                  <a:pt x="4069514" y="4063254"/>
                </a:cubicBezTo>
                <a:cubicBezTo>
                  <a:pt x="4090192" y="4087741"/>
                  <a:pt x="4100531" y="4125016"/>
                  <a:pt x="4100531" y="4175078"/>
                </a:cubicBezTo>
                <a:cubicBezTo>
                  <a:pt x="4100531" y="4228767"/>
                  <a:pt x="4090283" y="4267765"/>
                  <a:pt x="4069787" y="4292071"/>
                </a:cubicBezTo>
                <a:cubicBezTo>
                  <a:pt x="4049290" y="4316376"/>
                  <a:pt x="4023080" y="4328529"/>
                  <a:pt x="3991157" y="4328529"/>
                </a:cubicBezTo>
                <a:cubicBezTo>
                  <a:pt x="3959596" y="4328529"/>
                  <a:pt x="3933386" y="4316195"/>
                  <a:pt x="3912527" y="4291526"/>
                </a:cubicBezTo>
                <a:cubicBezTo>
                  <a:pt x="3891667" y="4266858"/>
                  <a:pt x="3881238" y="4228767"/>
                  <a:pt x="3881238" y="4177254"/>
                </a:cubicBezTo>
                <a:cubicBezTo>
                  <a:pt x="3881238" y="4126467"/>
                  <a:pt x="3891758" y="4088648"/>
                  <a:pt x="3912798" y="4063799"/>
                </a:cubicBezTo>
                <a:cubicBezTo>
                  <a:pt x="3933839" y="4038949"/>
                  <a:pt x="3960502" y="4026524"/>
                  <a:pt x="3992789" y="4026524"/>
                </a:cubicBezTo>
                <a:close/>
                <a:moveTo>
                  <a:pt x="5029506" y="4013982"/>
                </a:moveTo>
                <a:lnTo>
                  <a:pt x="5040464" y="4097808"/>
                </a:lnTo>
                <a:lnTo>
                  <a:pt x="5040464" y="4465111"/>
                </a:lnTo>
                <a:lnTo>
                  <a:pt x="4817906" y="4465111"/>
                </a:lnTo>
                <a:lnTo>
                  <a:pt x="4817906" y="4147326"/>
                </a:lnTo>
                <a:lnTo>
                  <a:pt x="4816398" y="4133411"/>
                </a:lnTo>
                <a:close/>
                <a:moveTo>
                  <a:pt x="7037868" y="3887221"/>
                </a:moveTo>
                <a:lnTo>
                  <a:pt x="7259338" y="3887221"/>
                </a:lnTo>
                <a:lnTo>
                  <a:pt x="7259338" y="4465111"/>
                </a:lnTo>
                <a:lnTo>
                  <a:pt x="7037868" y="4465111"/>
                </a:lnTo>
                <a:close/>
                <a:moveTo>
                  <a:pt x="5923443" y="3887221"/>
                </a:moveTo>
                <a:lnTo>
                  <a:pt x="6144913" y="3887221"/>
                </a:lnTo>
                <a:lnTo>
                  <a:pt x="6144913" y="4465111"/>
                </a:lnTo>
                <a:lnTo>
                  <a:pt x="5923443" y="4465111"/>
                </a:lnTo>
                <a:close/>
                <a:moveTo>
                  <a:pt x="10676074" y="3874161"/>
                </a:moveTo>
                <a:cubicBezTo>
                  <a:pt x="10791797" y="3874161"/>
                  <a:pt x="10879224" y="3907717"/>
                  <a:pt x="10938355" y="3974830"/>
                </a:cubicBezTo>
                <a:cubicBezTo>
                  <a:pt x="10985878" y="4028882"/>
                  <a:pt x="11009639" y="4095450"/>
                  <a:pt x="11009639" y="4174534"/>
                </a:cubicBezTo>
                <a:cubicBezTo>
                  <a:pt x="11009639" y="4263412"/>
                  <a:pt x="10980164" y="4336238"/>
                  <a:pt x="10921214" y="4393011"/>
                </a:cubicBezTo>
                <a:cubicBezTo>
                  <a:pt x="10862264" y="4449784"/>
                  <a:pt x="10780732" y="4478171"/>
                  <a:pt x="10676618" y="4478171"/>
                </a:cubicBezTo>
                <a:cubicBezTo>
                  <a:pt x="10583749" y="4478171"/>
                  <a:pt x="10508656" y="4454591"/>
                  <a:pt x="10451338" y="4407431"/>
                </a:cubicBezTo>
                <a:cubicBezTo>
                  <a:pt x="10380961" y="4349025"/>
                  <a:pt x="10345773" y="4272481"/>
                  <a:pt x="10345773" y="4177798"/>
                </a:cubicBezTo>
                <a:cubicBezTo>
                  <a:pt x="10345773" y="4089646"/>
                  <a:pt x="10375520" y="4017001"/>
                  <a:pt x="10435014" y="3959865"/>
                </a:cubicBezTo>
                <a:cubicBezTo>
                  <a:pt x="10494508" y="3902729"/>
                  <a:pt x="10574861" y="3874161"/>
                  <a:pt x="10676074" y="3874161"/>
                </a:cubicBezTo>
                <a:close/>
                <a:moveTo>
                  <a:pt x="9176026" y="3874161"/>
                </a:moveTo>
                <a:cubicBezTo>
                  <a:pt x="9242412" y="3874161"/>
                  <a:pt x="9295739" y="3877880"/>
                  <a:pt x="9336006" y="3885316"/>
                </a:cubicBezTo>
                <a:cubicBezTo>
                  <a:pt x="9376274" y="3892753"/>
                  <a:pt x="9409830" y="3908261"/>
                  <a:pt x="9436675" y="3931841"/>
                </a:cubicBezTo>
                <a:cubicBezTo>
                  <a:pt x="9455539" y="3948166"/>
                  <a:pt x="9470412" y="3971293"/>
                  <a:pt x="9481295" y="4001221"/>
                </a:cubicBezTo>
                <a:cubicBezTo>
                  <a:pt x="9492178" y="4031149"/>
                  <a:pt x="9497620" y="4059717"/>
                  <a:pt x="9497620" y="4086925"/>
                </a:cubicBezTo>
                <a:lnTo>
                  <a:pt x="9497620" y="4342133"/>
                </a:lnTo>
                <a:cubicBezTo>
                  <a:pt x="9497620" y="4369340"/>
                  <a:pt x="9499343" y="4390653"/>
                  <a:pt x="9502789" y="4406071"/>
                </a:cubicBezTo>
                <a:cubicBezTo>
                  <a:pt x="9506236" y="4421488"/>
                  <a:pt x="9513763" y="4441168"/>
                  <a:pt x="9525372" y="4465111"/>
                </a:cubicBezTo>
                <a:lnTo>
                  <a:pt x="9317505" y="4465111"/>
                </a:lnTo>
                <a:cubicBezTo>
                  <a:pt x="9309162" y="4450238"/>
                  <a:pt x="9303720" y="4438901"/>
                  <a:pt x="9301181" y="4431102"/>
                </a:cubicBezTo>
                <a:cubicBezTo>
                  <a:pt x="9298641" y="4423302"/>
                  <a:pt x="9296102" y="4411059"/>
                  <a:pt x="9293563" y="4394371"/>
                </a:cubicBezTo>
                <a:cubicBezTo>
                  <a:pt x="9264541" y="4422304"/>
                  <a:pt x="9235701" y="4442257"/>
                  <a:pt x="9207042" y="4454228"/>
                </a:cubicBezTo>
                <a:cubicBezTo>
                  <a:pt x="9167863" y="4470190"/>
                  <a:pt x="9122336" y="4478171"/>
                  <a:pt x="9070460" y="4478171"/>
                </a:cubicBezTo>
                <a:cubicBezTo>
                  <a:pt x="9001534" y="4478171"/>
                  <a:pt x="8949205" y="4462209"/>
                  <a:pt x="8913472" y="4430285"/>
                </a:cubicBezTo>
                <a:cubicBezTo>
                  <a:pt x="8877739" y="4398362"/>
                  <a:pt x="8859873" y="4359001"/>
                  <a:pt x="8859873" y="4312204"/>
                </a:cubicBezTo>
                <a:cubicBezTo>
                  <a:pt x="8859873" y="4268309"/>
                  <a:pt x="8872751" y="4232214"/>
                  <a:pt x="8898508" y="4203918"/>
                </a:cubicBezTo>
                <a:cubicBezTo>
                  <a:pt x="8924264" y="4175622"/>
                  <a:pt x="8971787" y="4154581"/>
                  <a:pt x="9041076" y="4140796"/>
                </a:cubicBezTo>
                <a:cubicBezTo>
                  <a:pt x="9124150" y="4124109"/>
                  <a:pt x="9178021" y="4112409"/>
                  <a:pt x="9202689" y="4105698"/>
                </a:cubicBezTo>
                <a:cubicBezTo>
                  <a:pt x="9227357" y="4098987"/>
                  <a:pt x="9253477" y="4090190"/>
                  <a:pt x="9281047" y="4079307"/>
                </a:cubicBezTo>
                <a:cubicBezTo>
                  <a:pt x="9281047" y="4052099"/>
                  <a:pt x="9275424" y="4033054"/>
                  <a:pt x="9264178" y="4022171"/>
                </a:cubicBezTo>
                <a:cubicBezTo>
                  <a:pt x="9252932" y="4011288"/>
                  <a:pt x="9233162" y="4005846"/>
                  <a:pt x="9204866" y="4005846"/>
                </a:cubicBezTo>
                <a:cubicBezTo>
                  <a:pt x="9168589" y="4005846"/>
                  <a:pt x="9141381" y="4011651"/>
                  <a:pt x="9123243" y="4023259"/>
                </a:cubicBezTo>
                <a:cubicBezTo>
                  <a:pt x="9109095" y="4032328"/>
                  <a:pt x="9097668" y="4049378"/>
                  <a:pt x="9088961" y="4074409"/>
                </a:cubicBezTo>
                <a:lnTo>
                  <a:pt x="8877286" y="4052099"/>
                </a:lnTo>
                <a:cubicBezTo>
                  <a:pt x="8885267" y="4015097"/>
                  <a:pt x="8896784" y="3985985"/>
                  <a:pt x="8911839" y="3964763"/>
                </a:cubicBezTo>
                <a:cubicBezTo>
                  <a:pt x="8926894" y="3943541"/>
                  <a:pt x="8948570" y="3925130"/>
                  <a:pt x="8976866" y="3909531"/>
                </a:cubicBezTo>
                <a:cubicBezTo>
                  <a:pt x="8997181" y="3898285"/>
                  <a:pt x="9025114" y="3889579"/>
                  <a:pt x="9060665" y="3883412"/>
                </a:cubicBezTo>
                <a:cubicBezTo>
                  <a:pt x="9096216" y="3877245"/>
                  <a:pt x="9134670" y="3874161"/>
                  <a:pt x="9176026" y="3874161"/>
                </a:cubicBezTo>
                <a:close/>
                <a:moveTo>
                  <a:pt x="8559319" y="3874161"/>
                </a:moveTo>
                <a:cubicBezTo>
                  <a:pt x="8620627" y="3874161"/>
                  <a:pt x="8668603" y="3892390"/>
                  <a:pt x="8703248" y="3928849"/>
                </a:cubicBezTo>
                <a:cubicBezTo>
                  <a:pt x="8737892" y="3965307"/>
                  <a:pt x="8755214" y="4021627"/>
                  <a:pt x="8755214" y="4097808"/>
                </a:cubicBezTo>
                <a:lnTo>
                  <a:pt x="8755214" y="4465111"/>
                </a:lnTo>
                <a:lnTo>
                  <a:pt x="8532656" y="4465111"/>
                </a:lnTo>
                <a:lnTo>
                  <a:pt x="8532656" y="4147326"/>
                </a:lnTo>
                <a:cubicBezTo>
                  <a:pt x="8532656" y="4111049"/>
                  <a:pt x="8525944" y="4085383"/>
                  <a:pt x="8512522" y="4070328"/>
                </a:cubicBezTo>
                <a:cubicBezTo>
                  <a:pt x="8499100" y="4055273"/>
                  <a:pt x="8480236" y="4047746"/>
                  <a:pt x="8455930" y="4047746"/>
                </a:cubicBezTo>
                <a:cubicBezTo>
                  <a:pt x="8429085" y="4047746"/>
                  <a:pt x="8407319" y="4057904"/>
                  <a:pt x="8390632" y="4078219"/>
                </a:cubicBezTo>
                <a:cubicBezTo>
                  <a:pt x="8373945" y="4098534"/>
                  <a:pt x="8365601" y="4134992"/>
                  <a:pt x="8365601" y="4187593"/>
                </a:cubicBezTo>
                <a:lnTo>
                  <a:pt x="8365601" y="4465111"/>
                </a:lnTo>
                <a:lnTo>
                  <a:pt x="8144131" y="4465111"/>
                </a:lnTo>
                <a:lnTo>
                  <a:pt x="8144131" y="3887221"/>
                </a:lnTo>
                <a:lnTo>
                  <a:pt x="8350365" y="3887221"/>
                </a:lnTo>
                <a:lnTo>
                  <a:pt x="8350365" y="3981359"/>
                </a:lnTo>
                <a:cubicBezTo>
                  <a:pt x="8381200" y="3942906"/>
                  <a:pt x="8412398" y="3915426"/>
                  <a:pt x="8443958" y="3898920"/>
                </a:cubicBezTo>
                <a:cubicBezTo>
                  <a:pt x="8475520" y="3882414"/>
                  <a:pt x="8513973" y="3874161"/>
                  <a:pt x="8559319" y="3874161"/>
                </a:cubicBezTo>
                <a:close/>
                <a:moveTo>
                  <a:pt x="7704274" y="3874161"/>
                </a:moveTo>
                <a:cubicBezTo>
                  <a:pt x="7819997" y="3874161"/>
                  <a:pt x="7907424" y="3907717"/>
                  <a:pt x="7966555" y="3974830"/>
                </a:cubicBezTo>
                <a:cubicBezTo>
                  <a:pt x="8014078" y="4028882"/>
                  <a:pt x="8037839" y="4095450"/>
                  <a:pt x="8037839" y="4174534"/>
                </a:cubicBezTo>
                <a:cubicBezTo>
                  <a:pt x="8037839" y="4263412"/>
                  <a:pt x="8008365" y="4336238"/>
                  <a:pt x="7949415" y="4393011"/>
                </a:cubicBezTo>
                <a:cubicBezTo>
                  <a:pt x="7890465" y="4449784"/>
                  <a:pt x="7808933" y="4478171"/>
                  <a:pt x="7704818" y="4478171"/>
                </a:cubicBezTo>
                <a:cubicBezTo>
                  <a:pt x="7611949" y="4478171"/>
                  <a:pt x="7536856" y="4454591"/>
                  <a:pt x="7479539" y="4407431"/>
                </a:cubicBezTo>
                <a:cubicBezTo>
                  <a:pt x="7409162" y="4349025"/>
                  <a:pt x="7373973" y="4272481"/>
                  <a:pt x="7373973" y="4177798"/>
                </a:cubicBezTo>
                <a:cubicBezTo>
                  <a:pt x="7373973" y="4089646"/>
                  <a:pt x="7403720" y="4017001"/>
                  <a:pt x="7463214" y="3959865"/>
                </a:cubicBezTo>
                <a:cubicBezTo>
                  <a:pt x="7522708" y="3902729"/>
                  <a:pt x="7603061" y="3874161"/>
                  <a:pt x="7704274" y="3874161"/>
                </a:cubicBezTo>
                <a:close/>
                <a:moveTo>
                  <a:pt x="6596923" y="3874161"/>
                </a:moveTo>
                <a:cubicBezTo>
                  <a:pt x="6691243" y="3874161"/>
                  <a:pt x="6763161" y="3891030"/>
                  <a:pt x="6812679" y="3924767"/>
                </a:cubicBezTo>
                <a:cubicBezTo>
                  <a:pt x="6862197" y="3958505"/>
                  <a:pt x="6896932" y="4007841"/>
                  <a:pt x="6916885" y="4072777"/>
                </a:cubicBezTo>
                <a:lnTo>
                  <a:pt x="6708474" y="4100529"/>
                </a:lnTo>
                <a:cubicBezTo>
                  <a:pt x="6701944" y="4075861"/>
                  <a:pt x="6690064" y="4057269"/>
                  <a:pt x="6672832" y="4044753"/>
                </a:cubicBezTo>
                <a:cubicBezTo>
                  <a:pt x="6655601" y="4032238"/>
                  <a:pt x="6632474" y="4025980"/>
                  <a:pt x="6603453" y="4025980"/>
                </a:cubicBezTo>
                <a:cubicBezTo>
                  <a:pt x="6566813" y="4025980"/>
                  <a:pt x="6537157" y="4039106"/>
                  <a:pt x="6514484" y="4065359"/>
                </a:cubicBezTo>
                <a:cubicBezTo>
                  <a:pt x="6491811" y="4091611"/>
                  <a:pt x="6480474" y="4131356"/>
                  <a:pt x="6480474" y="4184592"/>
                </a:cubicBezTo>
                <a:cubicBezTo>
                  <a:pt x="6480474" y="4232029"/>
                  <a:pt x="6491720" y="4268060"/>
                  <a:pt x="6514212" y="4292683"/>
                </a:cubicBezTo>
                <a:cubicBezTo>
                  <a:pt x="6536703" y="4317306"/>
                  <a:pt x="6565362" y="4329617"/>
                  <a:pt x="6600188" y="4329617"/>
                </a:cubicBezTo>
                <a:cubicBezTo>
                  <a:pt x="6629209" y="4329617"/>
                  <a:pt x="6653605" y="4322180"/>
                  <a:pt x="6673376" y="4307307"/>
                </a:cubicBezTo>
                <a:cubicBezTo>
                  <a:pt x="6693147" y="4292433"/>
                  <a:pt x="6707930" y="4269579"/>
                  <a:pt x="6717725" y="4238744"/>
                </a:cubicBezTo>
                <a:lnTo>
                  <a:pt x="6928312" y="4262686"/>
                </a:lnTo>
                <a:cubicBezTo>
                  <a:pt x="6916703" y="4306581"/>
                  <a:pt x="6897658" y="4344581"/>
                  <a:pt x="6871176" y="4376686"/>
                </a:cubicBezTo>
                <a:cubicBezTo>
                  <a:pt x="6844694" y="4408791"/>
                  <a:pt x="6810866" y="4433732"/>
                  <a:pt x="6769691" y="4451507"/>
                </a:cubicBezTo>
                <a:cubicBezTo>
                  <a:pt x="6728517" y="4469283"/>
                  <a:pt x="6676188" y="4478171"/>
                  <a:pt x="6612703" y="4478171"/>
                </a:cubicBezTo>
                <a:cubicBezTo>
                  <a:pt x="6551395" y="4478171"/>
                  <a:pt x="6500336" y="4472463"/>
                  <a:pt x="6459524" y="4461047"/>
                </a:cubicBezTo>
                <a:cubicBezTo>
                  <a:pt x="6418713" y="4449631"/>
                  <a:pt x="6383615" y="4431147"/>
                  <a:pt x="6354231" y="4405594"/>
                </a:cubicBezTo>
                <a:cubicBezTo>
                  <a:pt x="6324846" y="4380042"/>
                  <a:pt x="6301811" y="4350050"/>
                  <a:pt x="6285123" y="4315618"/>
                </a:cubicBezTo>
                <a:cubicBezTo>
                  <a:pt x="6268436" y="4281186"/>
                  <a:pt x="6260092" y="4235518"/>
                  <a:pt x="6260092" y="4178615"/>
                </a:cubicBezTo>
                <a:cubicBezTo>
                  <a:pt x="6260092" y="4119172"/>
                  <a:pt x="6270250" y="4069696"/>
                  <a:pt x="6290565" y="4030188"/>
                </a:cubicBezTo>
                <a:cubicBezTo>
                  <a:pt x="6305438" y="4001195"/>
                  <a:pt x="6325753" y="3975191"/>
                  <a:pt x="6351510" y="3952175"/>
                </a:cubicBezTo>
                <a:cubicBezTo>
                  <a:pt x="6377266" y="3929159"/>
                  <a:pt x="6403749" y="3912034"/>
                  <a:pt x="6430956" y="3900799"/>
                </a:cubicBezTo>
                <a:cubicBezTo>
                  <a:pt x="6474126" y="3883041"/>
                  <a:pt x="6529448" y="3874161"/>
                  <a:pt x="6596923" y="3874161"/>
                </a:cubicBezTo>
                <a:close/>
                <a:moveTo>
                  <a:pt x="3989524" y="3874161"/>
                </a:moveTo>
                <a:cubicBezTo>
                  <a:pt x="3888311" y="3874161"/>
                  <a:pt x="3807958" y="3902729"/>
                  <a:pt x="3748464" y="3959865"/>
                </a:cubicBezTo>
                <a:cubicBezTo>
                  <a:pt x="3688970" y="4017001"/>
                  <a:pt x="3659223" y="4089646"/>
                  <a:pt x="3659223" y="4177798"/>
                </a:cubicBezTo>
                <a:cubicBezTo>
                  <a:pt x="3659223" y="4272481"/>
                  <a:pt x="3694412" y="4349025"/>
                  <a:pt x="3764789" y="4407431"/>
                </a:cubicBezTo>
                <a:cubicBezTo>
                  <a:pt x="3822106" y="4454591"/>
                  <a:pt x="3897200" y="4478171"/>
                  <a:pt x="3990068" y="4478171"/>
                </a:cubicBezTo>
                <a:cubicBezTo>
                  <a:pt x="4094183" y="4478171"/>
                  <a:pt x="4175715" y="4449784"/>
                  <a:pt x="4234665" y="4393011"/>
                </a:cubicBezTo>
                <a:cubicBezTo>
                  <a:pt x="4293614" y="4336238"/>
                  <a:pt x="4323089" y="4263412"/>
                  <a:pt x="4323089" y="4174534"/>
                </a:cubicBezTo>
                <a:cubicBezTo>
                  <a:pt x="4323089" y="4095450"/>
                  <a:pt x="4299328" y="4028882"/>
                  <a:pt x="4251805" y="3974830"/>
                </a:cubicBezTo>
                <a:cubicBezTo>
                  <a:pt x="4192675" y="3907717"/>
                  <a:pt x="4105247" y="3874161"/>
                  <a:pt x="3989524" y="3874161"/>
                </a:cubicBezTo>
                <a:close/>
                <a:moveTo>
                  <a:pt x="3253648" y="3874161"/>
                </a:moveTo>
                <a:cubicBezTo>
                  <a:pt x="3186173" y="3874161"/>
                  <a:pt x="3130851" y="3883041"/>
                  <a:pt x="3087682" y="3900799"/>
                </a:cubicBezTo>
                <a:cubicBezTo>
                  <a:pt x="3060474" y="3912034"/>
                  <a:pt x="3033992" y="3929159"/>
                  <a:pt x="3008235" y="3952175"/>
                </a:cubicBezTo>
                <a:cubicBezTo>
                  <a:pt x="2982478" y="3975191"/>
                  <a:pt x="2962164" y="4001195"/>
                  <a:pt x="2947290" y="4030188"/>
                </a:cubicBezTo>
                <a:cubicBezTo>
                  <a:pt x="2926975" y="4069696"/>
                  <a:pt x="2916818" y="4119172"/>
                  <a:pt x="2916818" y="4178615"/>
                </a:cubicBezTo>
                <a:cubicBezTo>
                  <a:pt x="2916818" y="4235518"/>
                  <a:pt x="2925161" y="4281186"/>
                  <a:pt x="2941849" y="4315618"/>
                </a:cubicBezTo>
                <a:cubicBezTo>
                  <a:pt x="2958536" y="4350050"/>
                  <a:pt x="2981571" y="4380042"/>
                  <a:pt x="3010956" y="4405594"/>
                </a:cubicBezTo>
                <a:cubicBezTo>
                  <a:pt x="3040340" y="4431147"/>
                  <a:pt x="3075438" y="4449631"/>
                  <a:pt x="3116250" y="4461047"/>
                </a:cubicBezTo>
                <a:cubicBezTo>
                  <a:pt x="3157061" y="4472463"/>
                  <a:pt x="3208120" y="4478171"/>
                  <a:pt x="3269428" y="4478171"/>
                </a:cubicBezTo>
                <a:cubicBezTo>
                  <a:pt x="3332913" y="4478171"/>
                  <a:pt x="3385242" y="4469283"/>
                  <a:pt x="3426417" y="4451507"/>
                </a:cubicBezTo>
                <a:cubicBezTo>
                  <a:pt x="3467591" y="4433732"/>
                  <a:pt x="3501419" y="4408791"/>
                  <a:pt x="3527901" y="4376686"/>
                </a:cubicBezTo>
                <a:cubicBezTo>
                  <a:pt x="3554383" y="4344581"/>
                  <a:pt x="3573429" y="4306581"/>
                  <a:pt x="3585037" y="4262686"/>
                </a:cubicBezTo>
                <a:lnTo>
                  <a:pt x="3374450" y="4238744"/>
                </a:lnTo>
                <a:cubicBezTo>
                  <a:pt x="3364655" y="4269579"/>
                  <a:pt x="3349872" y="4292433"/>
                  <a:pt x="3330102" y="4307307"/>
                </a:cubicBezTo>
                <a:cubicBezTo>
                  <a:pt x="3310330" y="4322180"/>
                  <a:pt x="3285935" y="4329617"/>
                  <a:pt x="3256913" y="4329617"/>
                </a:cubicBezTo>
                <a:cubicBezTo>
                  <a:pt x="3222087" y="4329617"/>
                  <a:pt x="3193429" y="4317306"/>
                  <a:pt x="3170937" y="4292683"/>
                </a:cubicBezTo>
                <a:cubicBezTo>
                  <a:pt x="3148445" y="4268060"/>
                  <a:pt x="3137199" y="4232029"/>
                  <a:pt x="3137199" y="4184592"/>
                </a:cubicBezTo>
                <a:cubicBezTo>
                  <a:pt x="3137199" y="4131356"/>
                  <a:pt x="3148536" y="4091611"/>
                  <a:pt x="3171209" y="4065359"/>
                </a:cubicBezTo>
                <a:cubicBezTo>
                  <a:pt x="3193882" y="4039106"/>
                  <a:pt x="3223538" y="4025980"/>
                  <a:pt x="3260178" y="4025980"/>
                </a:cubicBezTo>
                <a:cubicBezTo>
                  <a:pt x="3289199" y="4025980"/>
                  <a:pt x="3312326" y="4032238"/>
                  <a:pt x="3329557" y="4044753"/>
                </a:cubicBezTo>
                <a:cubicBezTo>
                  <a:pt x="3346789" y="4057269"/>
                  <a:pt x="3358670" y="4075861"/>
                  <a:pt x="3365199" y="4100529"/>
                </a:cubicBezTo>
                <a:lnTo>
                  <a:pt x="3573610" y="4072777"/>
                </a:lnTo>
                <a:cubicBezTo>
                  <a:pt x="3553657" y="4007841"/>
                  <a:pt x="3518923" y="3958505"/>
                  <a:pt x="3469405" y="3924767"/>
                </a:cubicBezTo>
                <a:cubicBezTo>
                  <a:pt x="3419887" y="3891030"/>
                  <a:pt x="3347968" y="3874161"/>
                  <a:pt x="3253648" y="3874161"/>
                </a:cubicBezTo>
                <a:close/>
                <a:moveTo>
                  <a:pt x="2426596" y="3874161"/>
                </a:moveTo>
                <a:cubicBezTo>
                  <a:pt x="2395398" y="3874161"/>
                  <a:pt x="2369188" y="3881870"/>
                  <a:pt x="2347967" y="3897288"/>
                </a:cubicBezTo>
                <a:cubicBezTo>
                  <a:pt x="2326744" y="3912705"/>
                  <a:pt x="2306157" y="3940911"/>
                  <a:pt x="2286205" y="3981904"/>
                </a:cubicBezTo>
                <a:lnTo>
                  <a:pt x="2286205" y="3887221"/>
                </a:lnTo>
                <a:lnTo>
                  <a:pt x="2078882" y="3887221"/>
                </a:lnTo>
                <a:lnTo>
                  <a:pt x="2078882" y="4465111"/>
                </a:lnTo>
                <a:lnTo>
                  <a:pt x="2301441" y="4465111"/>
                </a:lnTo>
                <a:lnTo>
                  <a:pt x="2301441" y="4271393"/>
                </a:lnTo>
                <a:cubicBezTo>
                  <a:pt x="2301441" y="4178887"/>
                  <a:pt x="2312868" y="4115765"/>
                  <a:pt x="2335722" y="4082028"/>
                </a:cubicBezTo>
                <a:cubicBezTo>
                  <a:pt x="2351684" y="4058085"/>
                  <a:pt x="2374176" y="4046114"/>
                  <a:pt x="2403198" y="4046114"/>
                </a:cubicBezTo>
                <a:cubicBezTo>
                  <a:pt x="2418434" y="4046114"/>
                  <a:pt x="2439112" y="4051555"/>
                  <a:pt x="2465231" y="4062438"/>
                </a:cubicBezTo>
                <a:lnTo>
                  <a:pt x="2533794" y="3904634"/>
                </a:lnTo>
                <a:cubicBezTo>
                  <a:pt x="2494978" y="3884319"/>
                  <a:pt x="2459245" y="3874161"/>
                  <a:pt x="2426596" y="3874161"/>
                </a:cubicBezTo>
                <a:close/>
                <a:moveTo>
                  <a:pt x="1575874" y="3874161"/>
                </a:moveTo>
                <a:lnTo>
                  <a:pt x="1663924" y="4160930"/>
                </a:lnTo>
                <a:lnTo>
                  <a:pt x="1488741" y="4160930"/>
                </a:lnTo>
                <a:close/>
                <a:moveTo>
                  <a:pt x="10014746" y="3667383"/>
                </a:moveTo>
                <a:lnTo>
                  <a:pt x="10238393" y="3667383"/>
                </a:lnTo>
                <a:lnTo>
                  <a:pt x="10238393" y="4465111"/>
                </a:lnTo>
                <a:lnTo>
                  <a:pt x="10031071" y="4465111"/>
                </a:lnTo>
                <a:lnTo>
                  <a:pt x="10031071" y="4379679"/>
                </a:lnTo>
                <a:cubicBezTo>
                  <a:pt x="10002050" y="4415956"/>
                  <a:pt x="9975567" y="4440443"/>
                  <a:pt x="9951625" y="4453140"/>
                </a:cubicBezTo>
                <a:cubicBezTo>
                  <a:pt x="9919701" y="4469827"/>
                  <a:pt x="9884150" y="4478171"/>
                  <a:pt x="9844971" y="4478171"/>
                </a:cubicBezTo>
                <a:cubicBezTo>
                  <a:pt x="9766250" y="4478171"/>
                  <a:pt x="9706121" y="4448242"/>
                  <a:pt x="9664584" y="4388386"/>
                </a:cubicBezTo>
                <a:cubicBezTo>
                  <a:pt x="9623047" y="4328529"/>
                  <a:pt x="9602279" y="4255794"/>
                  <a:pt x="9602279" y="4170180"/>
                </a:cubicBezTo>
                <a:cubicBezTo>
                  <a:pt x="9602279" y="4074409"/>
                  <a:pt x="9625224" y="4001130"/>
                  <a:pt x="9671114" y="3950343"/>
                </a:cubicBezTo>
                <a:cubicBezTo>
                  <a:pt x="9717004" y="3899555"/>
                  <a:pt x="9775319" y="3874161"/>
                  <a:pt x="9846059" y="3874161"/>
                </a:cubicBezTo>
                <a:cubicBezTo>
                  <a:pt x="9880522" y="3874161"/>
                  <a:pt x="9911811" y="3879966"/>
                  <a:pt x="9939925" y="3891574"/>
                </a:cubicBezTo>
                <a:cubicBezTo>
                  <a:pt x="9968040" y="3903183"/>
                  <a:pt x="9992980" y="3920596"/>
                  <a:pt x="10014746" y="3943813"/>
                </a:cubicBezTo>
                <a:close/>
                <a:moveTo>
                  <a:pt x="7037868" y="3667383"/>
                </a:moveTo>
                <a:lnTo>
                  <a:pt x="7259338" y="3667383"/>
                </a:lnTo>
                <a:lnTo>
                  <a:pt x="7259338" y="3818113"/>
                </a:lnTo>
                <a:lnTo>
                  <a:pt x="7037868" y="3818113"/>
                </a:lnTo>
                <a:close/>
                <a:moveTo>
                  <a:pt x="5923443" y="3667383"/>
                </a:moveTo>
                <a:lnTo>
                  <a:pt x="6144913" y="3667383"/>
                </a:lnTo>
                <a:lnTo>
                  <a:pt x="6144913" y="3818113"/>
                </a:lnTo>
                <a:lnTo>
                  <a:pt x="5923443" y="3818113"/>
                </a:lnTo>
                <a:close/>
                <a:moveTo>
                  <a:pt x="5647971" y="3667383"/>
                </a:moveTo>
                <a:lnTo>
                  <a:pt x="5780694" y="3667383"/>
                </a:lnTo>
                <a:lnTo>
                  <a:pt x="5780694" y="4465111"/>
                </a:lnTo>
                <a:lnTo>
                  <a:pt x="5573371" y="4465111"/>
                </a:lnTo>
                <a:lnTo>
                  <a:pt x="5573371" y="4379679"/>
                </a:lnTo>
                <a:cubicBezTo>
                  <a:pt x="5544350" y="4415956"/>
                  <a:pt x="5517868" y="4440443"/>
                  <a:pt x="5493925" y="4453140"/>
                </a:cubicBezTo>
                <a:cubicBezTo>
                  <a:pt x="5462002" y="4469827"/>
                  <a:pt x="5426450" y="4478171"/>
                  <a:pt x="5387271" y="4478171"/>
                </a:cubicBezTo>
                <a:cubicBezTo>
                  <a:pt x="5308551" y="4478171"/>
                  <a:pt x="5248422" y="4448242"/>
                  <a:pt x="5206884" y="4388386"/>
                </a:cubicBezTo>
                <a:cubicBezTo>
                  <a:pt x="5165347" y="4328529"/>
                  <a:pt x="5144579" y="4255794"/>
                  <a:pt x="5144579" y="4170180"/>
                </a:cubicBezTo>
                <a:cubicBezTo>
                  <a:pt x="5144579" y="4074409"/>
                  <a:pt x="5167524" y="4001130"/>
                  <a:pt x="5213414" y="3950343"/>
                </a:cubicBezTo>
                <a:cubicBezTo>
                  <a:pt x="5259305" y="3899555"/>
                  <a:pt x="5317619" y="3874161"/>
                  <a:pt x="5388359" y="3874161"/>
                </a:cubicBezTo>
                <a:cubicBezTo>
                  <a:pt x="5422822" y="3874161"/>
                  <a:pt x="5454111" y="3879966"/>
                  <a:pt x="5482226" y="3891574"/>
                </a:cubicBezTo>
                <a:cubicBezTo>
                  <a:pt x="5510341" y="3903183"/>
                  <a:pt x="5535281" y="3920596"/>
                  <a:pt x="5557047" y="3943813"/>
                </a:cubicBezTo>
                <a:lnTo>
                  <a:pt x="5557047" y="3718339"/>
                </a:lnTo>
                <a:close/>
                <a:moveTo>
                  <a:pt x="1444461" y="3667383"/>
                </a:moveTo>
                <a:lnTo>
                  <a:pt x="1144633" y="4465111"/>
                </a:lnTo>
                <a:lnTo>
                  <a:pt x="1396320" y="4465111"/>
                </a:lnTo>
                <a:lnTo>
                  <a:pt x="1435202" y="4333426"/>
                </a:lnTo>
                <a:lnTo>
                  <a:pt x="1715058" y="4333426"/>
                </a:lnTo>
                <a:lnTo>
                  <a:pt x="1754968" y="4465111"/>
                </a:lnTo>
                <a:lnTo>
                  <a:pt x="2013100" y="4465111"/>
                </a:lnTo>
                <a:lnTo>
                  <a:pt x="1713340" y="3667383"/>
                </a:lnTo>
                <a:close/>
                <a:moveTo>
                  <a:pt x="6640213" y="3111314"/>
                </a:moveTo>
                <a:lnTo>
                  <a:pt x="6640213" y="3122086"/>
                </a:lnTo>
                <a:lnTo>
                  <a:pt x="6620992" y="3122086"/>
                </a:lnTo>
                <a:close/>
                <a:moveTo>
                  <a:pt x="5952223" y="2696559"/>
                </a:moveTo>
                <a:cubicBezTo>
                  <a:pt x="5981607" y="2696559"/>
                  <a:pt x="6005912" y="2707714"/>
                  <a:pt x="6025139" y="2730024"/>
                </a:cubicBezTo>
                <a:cubicBezTo>
                  <a:pt x="6044366" y="2752334"/>
                  <a:pt x="6053979" y="2786163"/>
                  <a:pt x="6053979" y="2831509"/>
                </a:cubicBezTo>
                <a:cubicBezTo>
                  <a:pt x="6053979" y="2881571"/>
                  <a:pt x="6044547" y="2917666"/>
                  <a:pt x="6025684" y="2939795"/>
                </a:cubicBezTo>
                <a:cubicBezTo>
                  <a:pt x="6006819" y="2961924"/>
                  <a:pt x="5983240" y="2972988"/>
                  <a:pt x="5954943" y="2972988"/>
                </a:cubicBezTo>
                <a:cubicBezTo>
                  <a:pt x="5928461" y="2972988"/>
                  <a:pt x="5906242" y="2962015"/>
                  <a:pt x="5888285" y="2940067"/>
                </a:cubicBezTo>
                <a:cubicBezTo>
                  <a:pt x="5870328" y="2918120"/>
                  <a:pt x="5861349" y="2883566"/>
                  <a:pt x="5861349" y="2836406"/>
                </a:cubicBezTo>
                <a:cubicBezTo>
                  <a:pt x="5861349" y="2785981"/>
                  <a:pt x="5870056" y="2750067"/>
                  <a:pt x="5887468" y="2728664"/>
                </a:cubicBezTo>
                <a:cubicBezTo>
                  <a:pt x="5904881" y="2707260"/>
                  <a:pt x="5926466" y="2696559"/>
                  <a:pt x="5952223" y="2696559"/>
                </a:cubicBezTo>
                <a:close/>
                <a:moveTo>
                  <a:pt x="7068824" y="2691661"/>
                </a:moveTo>
                <a:cubicBezTo>
                  <a:pt x="7097120" y="2691661"/>
                  <a:pt x="7121063" y="2702816"/>
                  <a:pt x="7140652" y="2725127"/>
                </a:cubicBezTo>
                <a:cubicBezTo>
                  <a:pt x="7150447" y="2736282"/>
                  <a:pt x="7157793" y="2749908"/>
                  <a:pt x="7162691" y="2766006"/>
                </a:cubicBezTo>
                <a:lnTo>
                  <a:pt x="7169138" y="2814896"/>
                </a:lnTo>
                <a:lnTo>
                  <a:pt x="6998844" y="2910331"/>
                </a:lnTo>
                <a:lnTo>
                  <a:pt x="6982440" y="2878918"/>
                </a:lnTo>
                <a:cubicBezTo>
                  <a:pt x="6977996" y="2863455"/>
                  <a:pt x="6975774" y="2845294"/>
                  <a:pt x="6975774" y="2824435"/>
                </a:cubicBezTo>
                <a:cubicBezTo>
                  <a:pt x="6975774" y="2776912"/>
                  <a:pt x="6984208" y="2742902"/>
                  <a:pt x="7001077" y="2722406"/>
                </a:cubicBezTo>
                <a:cubicBezTo>
                  <a:pt x="7017946" y="2701910"/>
                  <a:pt x="7040528" y="2691661"/>
                  <a:pt x="7068824" y="2691661"/>
                </a:cubicBezTo>
                <a:close/>
                <a:moveTo>
                  <a:pt x="7391507" y="2690277"/>
                </a:moveTo>
                <a:lnTo>
                  <a:pt x="7391507" y="3089981"/>
                </a:lnTo>
                <a:lnTo>
                  <a:pt x="7392051" y="3115556"/>
                </a:lnTo>
                <a:cubicBezTo>
                  <a:pt x="7392051" y="3151833"/>
                  <a:pt x="7384342" y="3186387"/>
                  <a:pt x="7368924" y="3219217"/>
                </a:cubicBezTo>
                <a:cubicBezTo>
                  <a:pt x="7353507" y="3252048"/>
                  <a:pt x="7333010" y="3278621"/>
                  <a:pt x="7307435" y="3298936"/>
                </a:cubicBezTo>
                <a:cubicBezTo>
                  <a:pt x="7281860" y="3319251"/>
                  <a:pt x="7249392" y="3333943"/>
                  <a:pt x="7210032" y="3343012"/>
                </a:cubicBezTo>
                <a:cubicBezTo>
                  <a:pt x="7170671" y="3352081"/>
                  <a:pt x="7125597" y="3356616"/>
                  <a:pt x="7074810" y="3356616"/>
                </a:cubicBezTo>
                <a:cubicBezTo>
                  <a:pt x="6958724" y="3356616"/>
                  <a:pt x="6879006" y="3339203"/>
                  <a:pt x="6835655" y="3304377"/>
                </a:cubicBezTo>
                <a:cubicBezTo>
                  <a:pt x="6792304" y="3269552"/>
                  <a:pt x="6770628" y="3222936"/>
                  <a:pt x="6770628" y="3164530"/>
                </a:cubicBezTo>
                <a:cubicBezTo>
                  <a:pt x="6770628" y="3157275"/>
                  <a:pt x="6770991" y="3147480"/>
                  <a:pt x="6771717" y="3135146"/>
                </a:cubicBezTo>
                <a:lnTo>
                  <a:pt x="6986657" y="3159633"/>
                </a:lnTo>
                <a:cubicBezTo>
                  <a:pt x="6992099" y="3179585"/>
                  <a:pt x="7000442" y="3193370"/>
                  <a:pt x="7011688" y="3200988"/>
                </a:cubicBezTo>
                <a:cubicBezTo>
                  <a:pt x="7028013" y="3212234"/>
                  <a:pt x="7048509" y="3217857"/>
                  <a:pt x="7073177" y="3217857"/>
                </a:cubicBezTo>
                <a:cubicBezTo>
                  <a:pt x="7105101" y="3217857"/>
                  <a:pt x="7128953" y="3209332"/>
                  <a:pt x="7144734" y="3192282"/>
                </a:cubicBezTo>
                <a:cubicBezTo>
                  <a:pt x="7160514" y="3175232"/>
                  <a:pt x="7168404" y="3145485"/>
                  <a:pt x="7168404" y="3103041"/>
                </a:cubicBezTo>
                <a:lnTo>
                  <a:pt x="7168404" y="3015432"/>
                </a:lnTo>
                <a:cubicBezTo>
                  <a:pt x="7146638" y="3041189"/>
                  <a:pt x="7124872" y="3059871"/>
                  <a:pt x="7103106" y="3071480"/>
                </a:cubicBezTo>
                <a:cubicBezTo>
                  <a:pt x="7069006" y="3089618"/>
                  <a:pt x="7032185" y="3098688"/>
                  <a:pt x="6992643" y="3098688"/>
                </a:cubicBezTo>
                <a:cubicBezTo>
                  <a:pt x="6934691" y="3098688"/>
                  <a:pt x="6885105" y="3079710"/>
                  <a:pt x="6843885" y="3041756"/>
                </a:cubicBezTo>
                <a:lnTo>
                  <a:pt x="6817853" y="3011762"/>
                </a:lnTo>
                <a:lnTo>
                  <a:pt x="6998844" y="2910331"/>
                </a:lnTo>
                <a:lnTo>
                  <a:pt x="7002438" y="2917213"/>
                </a:lnTo>
                <a:cubicBezTo>
                  <a:pt x="7020213" y="2937346"/>
                  <a:pt x="7043612" y="2947413"/>
                  <a:pt x="7072633" y="2947413"/>
                </a:cubicBezTo>
                <a:cubicBezTo>
                  <a:pt x="7100204" y="2947413"/>
                  <a:pt x="7123330" y="2936984"/>
                  <a:pt x="7142013" y="2916124"/>
                </a:cubicBezTo>
                <a:cubicBezTo>
                  <a:pt x="7160695" y="2895265"/>
                  <a:pt x="7170037" y="2863795"/>
                  <a:pt x="7170037" y="2821714"/>
                </a:cubicBezTo>
                <a:lnTo>
                  <a:pt x="7169138" y="2814896"/>
                </a:lnTo>
                <a:close/>
                <a:moveTo>
                  <a:pt x="7831364" y="2683499"/>
                </a:moveTo>
                <a:cubicBezTo>
                  <a:pt x="7799077" y="2683499"/>
                  <a:pt x="7772414" y="2695924"/>
                  <a:pt x="7751373" y="2720773"/>
                </a:cubicBezTo>
                <a:cubicBezTo>
                  <a:pt x="7730333" y="2745623"/>
                  <a:pt x="7719812" y="2783442"/>
                  <a:pt x="7719812" y="2834230"/>
                </a:cubicBezTo>
                <a:cubicBezTo>
                  <a:pt x="7719812" y="2885742"/>
                  <a:pt x="7730242" y="2923833"/>
                  <a:pt x="7751101" y="2948502"/>
                </a:cubicBezTo>
                <a:cubicBezTo>
                  <a:pt x="7771960" y="2973170"/>
                  <a:pt x="7798170" y="2985504"/>
                  <a:pt x="7829731" y="2985504"/>
                </a:cubicBezTo>
                <a:cubicBezTo>
                  <a:pt x="7861655" y="2985504"/>
                  <a:pt x="7887865" y="2973351"/>
                  <a:pt x="7908361" y="2949046"/>
                </a:cubicBezTo>
                <a:cubicBezTo>
                  <a:pt x="7928858" y="2924740"/>
                  <a:pt x="7939106" y="2885742"/>
                  <a:pt x="7939106" y="2832053"/>
                </a:cubicBezTo>
                <a:cubicBezTo>
                  <a:pt x="7939106" y="2781991"/>
                  <a:pt x="7928767" y="2744716"/>
                  <a:pt x="7908089" y="2720229"/>
                </a:cubicBezTo>
                <a:cubicBezTo>
                  <a:pt x="7887411" y="2695742"/>
                  <a:pt x="7861836" y="2683499"/>
                  <a:pt x="7831364" y="2683499"/>
                </a:cubicBezTo>
                <a:close/>
                <a:moveTo>
                  <a:pt x="5231039" y="2683499"/>
                </a:moveTo>
                <a:cubicBezTo>
                  <a:pt x="5261511" y="2683499"/>
                  <a:pt x="5287087" y="2695742"/>
                  <a:pt x="5307764" y="2720229"/>
                </a:cubicBezTo>
                <a:cubicBezTo>
                  <a:pt x="5328442" y="2744716"/>
                  <a:pt x="5338781" y="2781991"/>
                  <a:pt x="5338781" y="2832053"/>
                </a:cubicBezTo>
                <a:cubicBezTo>
                  <a:pt x="5338781" y="2885742"/>
                  <a:pt x="5328533" y="2924740"/>
                  <a:pt x="5308036" y="2949046"/>
                </a:cubicBezTo>
                <a:cubicBezTo>
                  <a:pt x="5287540" y="2973351"/>
                  <a:pt x="5261330" y="2985504"/>
                  <a:pt x="5229406" y="2985504"/>
                </a:cubicBezTo>
                <a:cubicBezTo>
                  <a:pt x="5197845" y="2985504"/>
                  <a:pt x="5171635" y="2973170"/>
                  <a:pt x="5150777" y="2948502"/>
                </a:cubicBezTo>
                <a:cubicBezTo>
                  <a:pt x="5129917" y="2923833"/>
                  <a:pt x="5119487" y="2885742"/>
                  <a:pt x="5119487" y="2834230"/>
                </a:cubicBezTo>
                <a:cubicBezTo>
                  <a:pt x="5119487" y="2783442"/>
                  <a:pt x="5130008" y="2745623"/>
                  <a:pt x="5151048" y="2720773"/>
                </a:cubicBezTo>
                <a:cubicBezTo>
                  <a:pt x="5172089" y="2695924"/>
                  <a:pt x="5198753" y="2683499"/>
                  <a:pt x="5231039" y="2683499"/>
                </a:cubicBezTo>
                <a:close/>
                <a:moveTo>
                  <a:pt x="7828099" y="2531136"/>
                </a:moveTo>
                <a:cubicBezTo>
                  <a:pt x="7943822" y="2531136"/>
                  <a:pt x="8031249" y="2564692"/>
                  <a:pt x="8090380" y="2631804"/>
                </a:cubicBezTo>
                <a:cubicBezTo>
                  <a:pt x="8137903" y="2685857"/>
                  <a:pt x="8161664" y="2752425"/>
                  <a:pt x="8161664" y="2831509"/>
                </a:cubicBezTo>
                <a:cubicBezTo>
                  <a:pt x="8161664" y="2920387"/>
                  <a:pt x="8132190" y="2993213"/>
                  <a:pt x="8073240" y="3049986"/>
                </a:cubicBezTo>
                <a:cubicBezTo>
                  <a:pt x="8014290" y="3106759"/>
                  <a:pt x="7932758" y="3135146"/>
                  <a:pt x="7828643" y="3135146"/>
                </a:cubicBezTo>
                <a:cubicBezTo>
                  <a:pt x="7735774" y="3135146"/>
                  <a:pt x="7660681" y="3111566"/>
                  <a:pt x="7603364" y="3064406"/>
                </a:cubicBezTo>
                <a:cubicBezTo>
                  <a:pt x="7532987" y="3006000"/>
                  <a:pt x="7497798" y="2929456"/>
                  <a:pt x="7497798" y="2834774"/>
                </a:cubicBezTo>
                <a:cubicBezTo>
                  <a:pt x="7497798" y="2746621"/>
                  <a:pt x="7527545" y="2673977"/>
                  <a:pt x="7587039" y="2616840"/>
                </a:cubicBezTo>
                <a:cubicBezTo>
                  <a:pt x="7646533" y="2559704"/>
                  <a:pt x="7726886" y="2531136"/>
                  <a:pt x="7828099" y="2531136"/>
                </a:cubicBezTo>
                <a:close/>
                <a:moveTo>
                  <a:pt x="5227774" y="2531136"/>
                </a:moveTo>
                <a:cubicBezTo>
                  <a:pt x="5126561" y="2531136"/>
                  <a:pt x="5046208" y="2559704"/>
                  <a:pt x="4986714" y="2616840"/>
                </a:cubicBezTo>
                <a:cubicBezTo>
                  <a:pt x="4927220" y="2673977"/>
                  <a:pt x="4897473" y="2746621"/>
                  <a:pt x="4897473" y="2834774"/>
                </a:cubicBezTo>
                <a:cubicBezTo>
                  <a:pt x="4897473" y="2929456"/>
                  <a:pt x="4932662" y="3006000"/>
                  <a:pt x="5003039" y="3064406"/>
                </a:cubicBezTo>
                <a:cubicBezTo>
                  <a:pt x="5060356" y="3111566"/>
                  <a:pt x="5135450" y="3135146"/>
                  <a:pt x="5228318" y="3135146"/>
                </a:cubicBezTo>
                <a:cubicBezTo>
                  <a:pt x="5332433" y="3135146"/>
                  <a:pt x="5413965" y="3106759"/>
                  <a:pt x="5472915" y="3049986"/>
                </a:cubicBezTo>
                <a:cubicBezTo>
                  <a:pt x="5531865" y="2993213"/>
                  <a:pt x="5561339" y="2920387"/>
                  <a:pt x="5561339" y="2831509"/>
                </a:cubicBezTo>
                <a:cubicBezTo>
                  <a:pt x="5561339" y="2752425"/>
                  <a:pt x="5537578" y="2685857"/>
                  <a:pt x="5490055" y="2631804"/>
                </a:cubicBezTo>
                <a:cubicBezTo>
                  <a:pt x="5430924" y="2564692"/>
                  <a:pt x="5343497" y="2531136"/>
                  <a:pt x="5227774" y="2531136"/>
                </a:cubicBezTo>
                <a:close/>
                <a:moveTo>
                  <a:pt x="6418743" y="2324358"/>
                </a:moveTo>
                <a:lnTo>
                  <a:pt x="6418743" y="2475089"/>
                </a:lnTo>
                <a:lnTo>
                  <a:pt x="6640213" y="2475089"/>
                </a:lnTo>
                <a:lnTo>
                  <a:pt x="6640213" y="2324358"/>
                </a:lnTo>
                <a:close/>
                <a:moveTo>
                  <a:pt x="6052347" y="2324358"/>
                </a:moveTo>
                <a:lnTo>
                  <a:pt x="6052347" y="2600788"/>
                </a:lnTo>
                <a:cubicBezTo>
                  <a:pt x="6030581" y="2577571"/>
                  <a:pt x="6005640" y="2560158"/>
                  <a:pt x="5977526" y="2548549"/>
                </a:cubicBezTo>
                <a:cubicBezTo>
                  <a:pt x="5949411" y="2536941"/>
                  <a:pt x="5918122" y="2531136"/>
                  <a:pt x="5883659" y="2531136"/>
                </a:cubicBezTo>
                <a:cubicBezTo>
                  <a:pt x="5812919" y="2531136"/>
                  <a:pt x="5754604" y="2556530"/>
                  <a:pt x="5708714" y="2607318"/>
                </a:cubicBezTo>
                <a:cubicBezTo>
                  <a:pt x="5662824" y="2658105"/>
                  <a:pt x="5639879" y="2731384"/>
                  <a:pt x="5639879" y="2827156"/>
                </a:cubicBezTo>
                <a:cubicBezTo>
                  <a:pt x="5639879" y="2912769"/>
                  <a:pt x="5660647" y="2985504"/>
                  <a:pt x="5702184" y="3045361"/>
                </a:cubicBezTo>
                <a:cubicBezTo>
                  <a:pt x="5743721" y="3105218"/>
                  <a:pt x="5803850" y="3135146"/>
                  <a:pt x="5882571" y="3135146"/>
                </a:cubicBezTo>
                <a:cubicBezTo>
                  <a:pt x="5921750" y="3135146"/>
                  <a:pt x="5957301" y="3126802"/>
                  <a:pt x="5989225" y="3110115"/>
                </a:cubicBezTo>
                <a:cubicBezTo>
                  <a:pt x="6013168" y="3097418"/>
                  <a:pt x="6039650" y="3072931"/>
                  <a:pt x="6068671" y="3036654"/>
                </a:cubicBezTo>
                <a:lnTo>
                  <a:pt x="6068671" y="3122086"/>
                </a:lnTo>
                <a:lnTo>
                  <a:pt x="6275994" y="3122086"/>
                </a:lnTo>
                <a:lnTo>
                  <a:pt x="6275994" y="2324358"/>
                </a:lnTo>
                <a:close/>
                <a:moveTo>
                  <a:pt x="5223421" y="2310754"/>
                </a:moveTo>
                <a:lnTo>
                  <a:pt x="5132003" y="2473456"/>
                </a:lnTo>
                <a:lnTo>
                  <a:pt x="5238113" y="2473456"/>
                </a:lnTo>
                <a:lnTo>
                  <a:pt x="5413874" y="2310754"/>
                </a:lnTo>
                <a:close/>
                <a:moveTo>
                  <a:pt x="4446975" y="2310754"/>
                </a:moveTo>
                <a:cubicBezTo>
                  <a:pt x="4318555" y="2310754"/>
                  <a:pt x="4219247" y="2346192"/>
                  <a:pt x="4149052" y="2417068"/>
                </a:cubicBezTo>
                <a:cubicBezTo>
                  <a:pt x="4078856" y="2487944"/>
                  <a:pt x="4043758" y="2589361"/>
                  <a:pt x="4043758" y="2721318"/>
                </a:cubicBezTo>
                <a:cubicBezTo>
                  <a:pt x="4043758" y="2820291"/>
                  <a:pt x="4063710" y="2901499"/>
                  <a:pt x="4103615" y="2964941"/>
                </a:cubicBezTo>
                <a:cubicBezTo>
                  <a:pt x="4143520" y="3028383"/>
                  <a:pt x="4190952" y="3072701"/>
                  <a:pt x="4245910" y="3097897"/>
                </a:cubicBezTo>
                <a:cubicBezTo>
                  <a:pt x="4300870" y="3123092"/>
                  <a:pt x="4371701" y="3135690"/>
                  <a:pt x="4458402" y="3135690"/>
                </a:cubicBezTo>
                <a:cubicBezTo>
                  <a:pt x="4529867" y="3135690"/>
                  <a:pt x="4588727" y="3125351"/>
                  <a:pt x="4634980" y="3104673"/>
                </a:cubicBezTo>
                <a:cubicBezTo>
                  <a:pt x="4681233" y="3083996"/>
                  <a:pt x="4719959" y="3053342"/>
                  <a:pt x="4751156" y="3012711"/>
                </a:cubicBezTo>
                <a:cubicBezTo>
                  <a:pt x="4782354" y="2972081"/>
                  <a:pt x="4805209" y="2921475"/>
                  <a:pt x="4819720" y="2860893"/>
                </a:cubicBezTo>
                <a:lnTo>
                  <a:pt x="4603691" y="2795594"/>
                </a:lnTo>
                <a:cubicBezTo>
                  <a:pt x="4592808" y="2846019"/>
                  <a:pt x="4575304" y="2884473"/>
                  <a:pt x="4551180" y="2910955"/>
                </a:cubicBezTo>
                <a:cubicBezTo>
                  <a:pt x="4527056" y="2937437"/>
                  <a:pt x="4491415" y="2950678"/>
                  <a:pt x="4444254" y="2950678"/>
                </a:cubicBezTo>
                <a:cubicBezTo>
                  <a:pt x="4395643" y="2950678"/>
                  <a:pt x="4357915" y="2934283"/>
                  <a:pt x="4331070" y="2901492"/>
                </a:cubicBezTo>
                <a:cubicBezTo>
                  <a:pt x="4304225" y="2868701"/>
                  <a:pt x="4290803" y="2808099"/>
                  <a:pt x="4290803" y="2719685"/>
                </a:cubicBezTo>
                <a:cubicBezTo>
                  <a:pt x="4290803" y="2648311"/>
                  <a:pt x="4302049" y="2595956"/>
                  <a:pt x="4324540" y="2562621"/>
                </a:cubicBezTo>
                <a:cubicBezTo>
                  <a:pt x="4354288" y="2517688"/>
                  <a:pt x="4397095" y="2495222"/>
                  <a:pt x="4452960" y="2495222"/>
                </a:cubicBezTo>
                <a:cubicBezTo>
                  <a:pt x="4477629" y="2495222"/>
                  <a:pt x="4499939" y="2500301"/>
                  <a:pt x="4519892" y="2510458"/>
                </a:cubicBezTo>
                <a:cubicBezTo>
                  <a:pt x="4539844" y="2520616"/>
                  <a:pt x="4556712" y="2535127"/>
                  <a:pt x="4570498" y="2553991"/>
                </a:cubicBezTo>
                <a:cubicBezTo>
                  <a:pt x="4578841" y="2565236"/>
                  <a:pt x="4586822" y="2583012"/>
                  <a:pt x="4594440" y="2607318"/>
                </a:cubicBezTo>
                <a:lnTo>
                  <a:pt x="4812102" y="2558888"/>
                </a:lnTo>
                <a:cubicBezTo>
                  <a:pt x="4784168" y="2474726"/>
                  <a:pt x="4741452" y="2412329"/>
                  <a:pt x="4683953" y="2371699"/>
                </a:cubicBezTo>
                <a:cubicBezTo>
                  <a:pt x="4626455" y="2331069"/>
                  <a:pt x="4547462" y="2310754"/>
                  <a:pt x="4446975" y="2310754"/>
                </a:cubicBezTo>
                <a:close/>
                <a:moveTo>
                  <a:pt x="12192000" y="0"/>
                </a:moveTo>
                <a:lnTo>
                  <a:pt x="7391507" y="2690277"/>
                </a:lnTo>
                <a:lnTo>
                  <a:pt x="7391507" y="2544196"/>
                </a:lnTo>
                <a:lnTo>
                  <a:pt x="7184185" y="2544196"/>
                </a:lnTo>
                <a:lnTo>
                  <a:pt x="7184185" y="2629628"/>
                </a:lnTo>
                <a:cubicBezTo>
                  <a:pt x="7158791" y="2594439"/>
                  <a:pt x="7131492" y="2569227"/>
                  <a:pt x="7102290" y="2553991"/>
                </a:cubicBezTo>
                <a:cubicBezTo>
                  <a:pt x="7073087" y="2538754"/>
                  <a:pt x="7035994" y="2531136"/>
                  <a:pt x="6991010" y="2531136"/>
                </a:cubicBezTo>
                <a:cubicBezTo>
                  <a:pt x="6920633" y="2531136"/>
                  <a:pt x="6863679" y="2554716"/>
                  <a:pt x="6820146" y="2601876"/>
                </a:cubicBezTo>
                <a:cubicBezTo>
                  <a:pt x="6776614" y="2649036"/>
                  <a:pt x="6754848" y="2717599"/>
                  <a:pt x="6754848" y="2807566"/>
                </a:cubicBezTo>
                <a:cubicBezTo>
                  <a:pt x="6754848" y="2886287"/>
                  <a:pt x="6771717" y="2949590"/>
                  <a:pt x="6805454" y="2997475"/>
                </a:cubicBezTo>
                <a:lnTo>
                  <a:pt x="6817853" y="3011762"/>
                </a:lnTo>
                <a:lnTo>
                  <a:pt x="6640213" y="3111314"/>
                </a:lnTo>
                <a:lnTo>
                  <a:pt x="6640213" y="2544196"/>
                </a:lnTo>
                <a:lnTo>
                  <a:pt x="6418743" y="2544196"/>
                </a:lnTo>
                <a:lnTo>
                  <a:pt x="6418743" y="3122086"/>
                </a:lnTo>
                <a:lnTo>
                  <a:pt x="6620992" y="3122086"/>
                </a:lnTo>
                <a:lnTo>
                  <a:pt x="5647971" y="3667383"/>
                </a:lnTo>
                <a:lnTo>
                  <a:pt x="5557047" y="3667383"/>
                </a:lnTo>
                <a:lnTo>
                  <a:pt x="5557047" y="3718339"/>
                </a:lnTo>
                <a:lnTo>
                  <a:pt x="5029506" y="4013982"/>
                </a:lnTo>
                <a:lnTo>
                  <a:pt x="5027473" y="3998432"/>
                </a:lnTo>
                <a:cubicBezTo>
                  <a:pt x="5018812" y="3970272"/>
                  <a:pt x="5005820" y="3947078"/>
                  <a:pt x="4988498" y="3928849"/>
                </a:cubicBezTo>
                <a:cubicBezTo>
                  <a:pt x="4953853" y="3892390"/>
                  <a:pt x="4905877" y="3874161"/>
                  <a:pt x="4844569" y="3874161"/>
                </a:cubicBezTo>
                <a:cubicBezTo>
                  <a:pt x="4799223" y="3874161"/>
                  <a:pt x="4760770" y="3882414"/>
                  <a:pt x="4729209" y="3898920"/>
                </a:cubicBezTo>
                <a:cubicBezTo>
                  <a:pt x="4697648" y="3915426"/>
                  <a:pt x="4666451" y="3942906"/>
                  <a:pt x="4635614" y="3981359"/>
                </a:cubicBezTo>
                <a:lnTo>
                  <a:pt x="4635614" y="3887221"/>
                </a:lnTo>
                <a:lnTo>
                  <a:pt x="4429381" y="3887221"/>
                </a:lnTo>
                <a:lnTo>
                  <a:pt x="4429381" y="4350302"/>
                </a:lnTo>
                <a:lnTo>
                  <a:pt x="0" y="6832600"/>
                </a:lnTo>
                <a:cubicBezTo>
                  <a:pt x="4233" y="4559300"/>
                  <a:pt x="8467" y="2286000"/>
                  <a:pt x="12700" y="1270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Gráfico 2" descr="Engrenagens">
            <a:extLst>
              <a:ext uri="{FF2B5EF4-FFF2-40B4-BE49-F238E27FC236}">
                <a16:creationId xmlns:a16="http://schemas.microsoft.com/office/drawing/2014/main" id="{57D55C2F-A598-40F8-88C8-0ACE5AED3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472892">
            <a:off x="6967979" y="1029878"/>
            <a:ext cx="914400" cy="914400"/>
          </a:xfrm>
          <a:prstGeom prst="rect">
            <a:avLst/>
          </a:prstGeom>
        </p:spPr>
      </p:pic>
      <p:pic>
        <p:nvPicPr>
          <p:cNvPr id="7" name="Gráfico 6" descr="Engrenagem única">
            <a:extLst>
              <a:ext uri="{FF2B5EF4-FFF2-40B4-BE49-F238E27FC236}">
                <a16:creationId xmlns:a16="http://schemas.microsoft.com/office/drawing/2014/main" id="{2113CE8C-A4A4-4837-96A6-491D000FDC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86536" y="5234975"/>
            <a:ext cx="914400" cy="914400"/>
          </a:xfrm>
          <a:prstGeom prst="rect">
            <a:avLst/>
          </a:prstGeom>
        </p:spPr>
      </p:pic>
      <p:pic>
        <p:nvPicPr>
          <p:cNvPr id="10" name="Gráfico 9" descr="Engrenagem única">
            <a:extLst>
              <a:ext uri="{FF2B5EF4-FFF2-40B4-BE49-F238E27FC236}">
                <a16:creationId xmlns:a16="http://schemas.microsoft.com/office/drawing/2014/main" id="{65A02C50-3BBF-4DB5-86A3-E7661881A2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28696" y="2520841"/>
            <a:ext cx="914400" cy="914400"/>
          </a:xfrm>
          <a:prstGeom prst="rect">
            <a:avLst/>
          </a:prstGeom>
        </p:spPr>
      </p:pic>
      <p:pic>
        <p:nvPicPr>
          <p:cNvPr id="11" name="Gráfico 10" descr="Engrenagens">
            <a:extLst>
              <a:ext uri="{FF2B5EF4-FFF2-40B4-BE49-F238E27FC236}">
                <a16:creationId xmlns:a16="http://schemas.microsoft.com/office/drawing/2014/main" id="{F7C62E80-1657-4B6E-8D92-F594B5E2E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472892">
            <a:off x="1387690" y="5363067"/>
            <a:ext cx="914400" cy="914400"/>
          </a:xfrm>
          <a:prstGeom prst="rect">
            <a:avLst/>
          </a:prstGeom>
        </p:spPr>
      </p:pic>
      <p:pic>
        <p:nvPicPr>
          <p:cNvPr id="12" name="Gráfico 11" descr="Engrenagens">
            <a:extLst>
              <a:ext uri="{FF2B5EF4-FFF2-40B4-BE49-F238E27FC236}">
                <a16:creationId xmlns:a16="http://schemas.microsoft.com/office/drawing/2014/main" id="{312AE75E-A986-4AB8-9B4B-B1BDEFC40F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745193">
            <a:off x="9128288" y="1881672"/>
            <a:ext cx="914400" cy="914400"/>
          </a:xfrm>
          <a:prstGeom prst="rect">
            <a:avLst/>
          </a:prstGeom>
        </p:spPr>
      </p:pic>
      <p:pic>
        <p:nvPicPr>
          <p:cNvPr id="13" name="Gráfico 12" descr="Engrenagens">
            <a:extLst>
              <a:ext uri="{FF2B5EF4-FFF2-40B4-BE49-F238E27FC236}">
                <a16:creationId xmlns:a16="http://schemas.microsoft.com/office/drawing/2014/main" id="{1E6CAFF6-BE02-4957-97ED-A351D7B91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472892">
            <a:off x="3386536" y="843979"/>
            <a:ext cx="914400" cy="914400"/>
          </a:xfrm>
          <a:prstGeom prst="rect">
            <a:avLst/>
          </a:prstGeom>
        </p:spPr>
      </p:pic>
      <p:pic>
        <p:nvPicPr>
          <p:cNvPr id="15" name="Gráfico 14" descr="Engrenagens">
            <a:extLst>
              <a:ext uri="{FF2B5EF4-FFF2-40B4-BE49-F238E27FC236}">
                <a16:creationId xmlns:a16="http://schemas.microsoft.com/office/drawing/2014/main" id="{204DBCCC-5441-4D6F-AA41-24835084F22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472892">
            <a:off x="6346956" y="5035946"/>
            <a:ext cx="914400" cy="914400"/>
          </a:xfrm>
          <a:prstGeom prst="rect">
            <a:avLst/>
          </a:prstGeom>
        </p:spPr>
      </p:pic>
      <p:pic>
        <p:nvPicPr>
          <p:cNvPr id="16" name="Gráfico 15" descr="Engrenagens">
            <a:extLst>
              <a:ext uri="{FF2B5EF4-FFF2-40B4-BE49-F238E27FC236}">
                <a16:creationId xmlns:a16="http://schemas.microsoft.com/office/drawing/2014/main" id="{F8CF95B3-A117-422F-A6CF-0F25862B3B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7814431">
            <a:off x="10854541" y="46549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35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19B6E74-5233-4849-80C2-D60167A50A61}"/>
              </a:ext>
            </a:extLst>
          </p:cNvPr>
          <p:cNvSpPr/>
          <p:nvPr/>
        </p:nvSpPr>
        <p:spPr>
          <a:xfrm>
            <a:off x="510138" y="240632"/>
            <a:ext cx="5188018" cy="64200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BBD8AD2-F180-4FF7-991D-77ED1201FD0D}"/>
              </a:ext>
            </a:extLst>
          </p:cNvPr>
          <p:cNvSpPr/>
          <p:nvPr/>
        </p:nvSpPr>
        <p:spPr>
          <a:xfrm>
            <a:off x="6493846" y="240632"/>
            <a:ext cx="5188018" cy="64200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DAC2368-D61F-438C-BA23-3B5FBB2A1D84}"/>
              </a:ext>
            </a:extLst>
          </p:cNvPr>
          <p:cNvSpPr txBox="1"/>
          <p:nvPr/>
        </p:nvSpPr>
        <p:spPr>
          <a:xfrm>
            <a:off x="510136" y="395974"/>
            <a:ext cx="5188018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buttonPin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2; // botão (leitor de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enrgia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para o "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 e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else"int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buttonState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0; // estado do botão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horas = 1; // tempo em horas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ficticias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setup() {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(3,OUTPUT);//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( simulando ar condicionado)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buttonPin,INPUT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(9600);</a:t>
            </a:r>
          </a:p>
          <a:p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loop() {</a:t>
            </a: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(horas);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buttonState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digitalRead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t-BR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buttonPin</a:t>
            </a:r>
            <a:r>
              <a:rPr lang="pt-BR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7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buttonState</a:t>
            </a:r>
            <a:r>
              <a:rPr lang="en-US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== HIGH &amp;&amp; horas &lt; 22 &amp;&amp; horas &gt; 6)</a:t>
            </a:r>
          </a:p>
          <a:p>
            <a:r>
              <a:rPr lang="en-US" sz="1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pt-BR" sz="17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B4B5F20-3220-4802-A7C4-FE2C6FE4DC55}"/>
              </a:ext>
            </a:extLst>
          </p:cNvPr>
          <p:cNvSpPr txBox="1"/>
          <p:nvPr/>
        </p:nvSpPr>
        <p:spPr>
          <a:xfrm>
            <a:off x="6618975" y="357502"/>
            <a:ext cx="493776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(3, HIGH);</a:t>
            </a: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("LIGADO");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(3,LOW);  </a:t>
            </a: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("DESLIGADO");</a:t>
            </a: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buttonState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== LOW){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(3, LOW);</a:t>
            </a:r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("SEM ENERGIA");</a:t>
            </a: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zerador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horario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para 0if (horas &gt; 22){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horas = -1;}</a:t>
            </a:r>
          </a:p>
          <a:p>
            <a:endParaRPr lang="pt-B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horas = horas + 1;</a:t>
            </a:r>
          </a:p>
          <a:p>
            <a:r>
              <a:rPr lang="pt-B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delay</a:t>
            </a:r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(2000); </a:t>
            </a:r>
          </a:p>
          <a:p>
            <a:r>
              <a:rPr lang="pt-B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7632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44FE70B-FEFE-4421-B346-35B212467A87}"/>
              </a:ext>
            </a:extLst>
          </p:cNvPr>
          <p:cNvSpPr/>
          <p:nvPr/>
        </p:nvSpPr>
        <p:spPr>
          <a:xfrm>
            <a:off x="2387796" y="685963"/>
            <a:ext cx="7416407" cy="5486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7C5AA0A-27E2-4E44-ACAC-0C6DFD181154}"/>
              </a:ext>
            </a:extLst>
          </p:cNvPr>
          <p:cNvSpPr txBox="1"/>
          <p:nvPr/>
        </p:nvSpPr>
        <p:spPr>
          <a:xfrm>
            <a:off x="169681" y="77901"/>
            <a:ext cx="1762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latin typeface="Arial Black" panose="020B0A04020102020204" pitchFamily="34" charset="0"/>
              </a:rPr>
              <a:t>Script</a:t>
            </a:r>
            <a:endParaRPr lang="pt-BR" dirty="0">
              <a:latin typeface="Arial Black" panose="020B0A040201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D42B964-9264-422C-B774-84B3AF894379}"/>
              </a:ext>
            </a:extLst>
          </p:cNvPr>
          <p:cNvSpPr txBox="1"/>
          <p:nvPr/>
        </p:nvSpPr>
        <p:spPr>
          <a:xfrm>
            <a:off x="2621142" y="1055802"/>
            <a:ext cx="68716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  <a:p>
            <a:pPr algn="just"/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</a:p>
          <a:p>
            <a:pPr algn="just"/>
            <a:endParaRPr lang="pt-BR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sudo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minicom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-b 9600 -o -D /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/ttyACM0 &gt; arcondicionado.txt</a:t>
            </a:r>
          </a:p>
          <a:p>
            <a:pPr algn="just"/>
            <a:endParaRPr lang="pt-BR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sleep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  <a:p>
            <a:pPr algn="just"/>
            <a:endParaRPr lang="pt-BR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pt-BR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836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575</TotalTime>
  <Words>258</Words>
  <Application>Microsoft Office PowerPoint</Application>
  <PresentationFormat>Widescreen</PresentationFormat>
  <Paragraphs>61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8" baseType="lpstr">
      <vt:lpstr>Arial</vt:lpstr>
      <vt:lpstr>Arial Black</vt:lpstr>
      <vt:lpstr>Arial Rounded MT Bold</vt:lpstr>
      <vt:lpstr>Bahnschrift SemiBold Condensed</vt:lpstr>
      <vt:lpstr>Calibri</vt:lpstr>
      <vt:lpstr>Calibri Light</vt:lpstr>
      <vt:lpstr>Times New Roman</vt:lpstr>
      <vt:lpstr>Office Theme</vt:lpstr>
      <vt:lpstr>Apresentação do PowerPoint</vt:lpstr>
      <vt:lpstr>INTRODUÇÃO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1SEMESTREDIA</dc:creator>
  <cp:lastModifiedBy>1SEMESTREDIA</cp:lastModifiedBy>
  <cp:revision>28</cp:revision>
  <dcterms:created xsi:type="dcterms:W3CDTF">2024-02-28T11:59:59Z</dcterms:created>
  <dcterms:modified xsi:type="dcterms:W3CDTF">2024-03-06T11:18:29Z</dcterms:modified>
</cp:coreProperties>
</file>

<file path=docProps/thumbnail.jpeg>
</file>